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1" r:id="rId4"/>
    <p:sldId id="263" r:id="rId5"/>
    <p:sldId id="259" r:id="rId6"/>
    <p:sldId id="260" r:id="rId7"/>
    <p:sldId id="257" r:id="rId8"/>
    <p:sldId id="258" r:id="rId9"/>
    <p:sldId id="270"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439675-546D-416C-980F-59EE0C2162A1}" v="1" dt="2024-04-24T12:44:31.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de Sipic" userId="6b172e40-8f44-4954-b852-0b11f87f0601" providerId="ADAL" clId="{DC74C1DE-9047-459A-BDE1-A45B62E8A1DB}"/>
    <pc:docChg chg="custSel addSld delSld modSld">
      <pc:chgData name="Jade Sipic" userId="6b172e40-8f44-4954-b852-0b11f87f0601" providerId="ADAL" clId="{DC74C1DE-9047-459A-BDE1-A45B62E8A1DB}" dt="2023-04-26T13:22:02.649" v="296" actId="6549"/>
      <pc:docMkLst>
        <pc:docMk/>
      </pc:docMkLst>
      <pc:sldChg chg="modSp mod">
        <pc:chgData name="Jade Sipic" userId="6b172e40-8f44-4954-b852-0b11f87f0601" providerId="ADAL" clId="{DC74C1DE-9047-459A-BDE1-A45B62E8A1DB}" dt="2023-04-26T12:40:17.739" v="10" actId="20577"/>
        <pc:sldMkLst>
          <pc:docMk/>
          <pc:sldMk cId="2620525023" sldId="256"/>
        </pc:sldMkLst>
        <pc:spChg chg="mod">
          <ac:chgData name="Jade Sipic" userId="6b172e40-8f44-4954-b852-0b11f87f0601" providerId="ADAL" clId="{DC74C1DE-9047-459A-BDE1-A45B62E8A1DB}" dt="2023-04-26T12:40:17.739" v="10" actId="20577"/>
          <ac:spMkLst>
            <pc:docMk/>
            <pc:sldMk cId="2620525023" sldId="256"/>
            <ac:spMk id="3" creationId="{B6F9EDDB-92E5-4165-88F9-4C4549BA371E}"/>
          </ac:spMkLst>
        </pc:spChg>
      </pc:sldChg>
      <pc:sldChg chg="addSp delSp modSp mod">
        <pc:chgData name="Jade Sipic" userId="6b172e40-8f44-4954-b852-0b11f87f0601" providerId="ADAL" clId="{DC74C1DE-9047-459A-BDE1-A45B62E8A1DB}" dt="2023-04-26T13:11:22.203" v="269" actId="14100"/>
        <pc:sldMkLst>
          <pc:docMk/>
          <pc:sldMk cId="2510555592" sldId="259"/>
        </pc:sldMkLst>
        <pc:picChg chg="del">
          <ac:chgData name="Jade Sipic" userId="6b172e40-8f44-4954-b852-0b11f87f0601" providerId="ADAL" clId="{DC74C1DE-9047-459A-BDE1-A45B62E8A1DB}" dt="2023-04-26T13:10:59.382" v="265" actId="478"/>
          <ac:picMkLst>
            <pc:docMk/>
            <pc:sldMk cId="2510555592" sldId="259"/>
            <ac:picMk id="4" creationId="{09EC6F22-95A8-46D6-8519-2AD0054A34F9}"/>
          </ac:picMkLst>
        </pc:picChg>
        <pc:picChg chg="add mod">
          <ac:chgData name="Jade Sipic" userId="6b172e40-8f44-4954-b852-0b11f87f0601" providerId="ADAL" clId="{DC74C1DE-9047-459A-BDE1-A45B62E8A1DB}" dt="2023-04-26T13:11:22.203" v="269" actId="14100"/>
          <ac:picMkLst>
            <pc:docMk/>
            <pc:sldMk cId="2510555592" sldId="259"/>
            <ac:picMk id="7" creationId="{3B0C57B4-1712-6ADA-4989-679F2C590182}"/>
          </ac:picMkLst>
        </pc:picChg>
      </pc:sldChg>
      <pc:sldChg chg="addSp delSp modSp mod">
        <pc:chgData name="Jade Sipic" userId="6b172e40-8f44-4954-b852-0b11f87f0601" providerId="ADAL" clId="{DC74C1DE-9047-459A-BDE1-A45B62E8A1DB}" dt="2023-04-26T13:12:14.773" v="280" actId="1076"/>
        <pc:sldMkLst>
          <pc:docMk/>
          <pc:sldMk cId="2901640919" sldId="260"/>
        </pc:sldMkLst>
        <pc:picChg chg="del">
          <ac:chgData name="Jade Sipic" userId="6b172e40-8f44-4954-b852-0b11f87f0601" providerId="ADAL" clId="{DC74C1DE-9047-459A-BDE1-A45B62E8A1DB}" dt="2023-04-26T13:11:38.500" v="270" actId="478"/>
          <ac:picMkLst>
            <pc:docMk/>
            <pc:sldMk cId="2901640919" sldId="260"/>
            <ac:picMk id="2" creationId="{D523729D-2703-4BC5-AB27-668B3F4A8C32}"/>
          </ac:picMkLst>
        </pc:picChg>
        <pc:picChg chg="mod ord">
          <ac:chgData name="Jade Sipic" userId="6b172e40-8f44-4954-b852-0b11f87f0601" providerId="ADAL" clId="{DC74C1DE-9047-459A-BDE1-A45B62E8A1DB}" dt="2023-04-26T13:12:14.773" v="280" actId="1076"/>
          <ac:picMkLst>
            <pc:docMk/>
            <pc:sldMk cId="2901640919" sldId="260"/>
            <ac:picMk id="3" creationId="{E95BB3EC-C401-431E-B7E7-F4796FA62236}"/>
          </ac:picMkLst>
        </pc:picChg>
        <pc:picChg chg="add mod">
          <ac:chgData name="Jade Sipic" userId="6b172e40-8f44-4954-b852-0b11f87f0601" providerId="ADAL" clId="{DC74C1DE-9047-459A-BDE1-A45B62E8A1DB}" dt="2023-04-26T13:12:12.998" v="279" actId="14100"/>
          <ac:picMkLst>
            <pc:docMk/>
            <pc:sldMk cId="2901640919" sldId="260"/>
            <ac:picMk id="5" creationId="{6080331D-3493-9183-36B8-F1E07EDA23A7}"/>
          </ac:picMkLst>
        </pc:picChg>
      </pc:sldChg>
      <pc:sldChg chg="modSp mod">
        <pc:chgData name="Jade Sipic" userId="6b172e40-8f44-4954-b852-0b11f87f0601" providerId="ADAL" clId="{DC74C1DE-9047-459A-BDE1-A45B62E8A1DB}" dt="2023-04-26T13:22:02.649" v="296" actId="6549"/>
        <pc:sldMkLst>
          <pc:docMk/>
          <pc:sldMk cId="2151460289" sldId="261"/>
        </pc:sldMkLst>
        <pc:spChg chg="mod">
          <ac:chgData name="Jade Sipic" userId="6b172e40-8f44-4954-b852-0b11f87f0601" providerId="ADAL" clId="{DC74C1DE-9047-459A-BDE1-A45B62E8A1DB}" dt="2023-04-26T12:40:43.425" v="27" actId="27636"/>
          <ac:spMkLst>
            <pc:docMk/>
            <pc:sldMk cId="2151460289" sldId="261"/>
            <ac:spMk id="2" creationId="{00CB556D-9ED8-4939-9CC4-453D09A42FC7}"/>
          </ac:spMkLst>
        </pc:spChg>
        <pc:spChg chg="mod">
          <ac:chgData name="Jade Sipic" userId="6b172e40-8f44-4954-b852-0b11f87f0601" providerId="ADAL" clId="{DC74C1DE-9047-459A-BDE1-A45B62E8A1DB}" dt="2023-04-26T13:22:02.649" v="296" actId="6549"/>
          <ac:spMkLst>
            <pc:docMk/>
            <pc:sldMk cId="2151460289" sldId="261"/>
            <ac:spMk id="3" creationId="{79F5130D-42DC-4B15-9CCE-787BCC34FFFF}"/>
          </ac:spMkLst>
        </pc:spChg>
      </pc:sldChg>
      <pc:sldChg chg="del">
        <pc:chgData name="Jade Sipic" userId="6b172e40-8f44-4954-b852-0b11f87f0601" providerId="ADAL" clId="{DC74C1DE-9047-459A-BDE1-A45B62E8A1DB}" dt="2023-04-26T13:09:18.050" v="264" actId="47"/>
        <pc:sldMkLst>
          <pc:docMk/>
          <pc:sldMk cId="4149140539" sldId="262"/>
        </pc:sldMkLst>
      </pc:sldChg>
      <pc:sldChg chg="modSp mod">
        <pc:chgData name="Jade Sipic" userId="6b172e40-8f44-4954-b852-0b11f87f0601" providerId="ADAL" clId="{DC74C1DE-9047-459A-BDE1-A45B62E8A1DB}" dt="2023-04-26T13:13:07.706" v="284" actId="20577"/>
        <pc:sldMkLst>
          <pc:docMk/>
          <pc:sldMk cId="3159453710" sldId="265"/>
        </pc:sldMkLst>
        <pc:spChg chg="mod">
          <ac:chgData name="Jade Sipic" userId="6b172e40-8f44-4954-b852-0b11f87f0601" providerId="ADAL" clId="{DC74C1DE-9047-459A-BDE1-A45B62E8A1DB}" dt="2023-04-26T13:13:07.706" v="284" actId="20577"/>
          <ac:spMkLst>
            <pc:docMk/>
            <pc:sldMk cId="3159453710" sldId="265"/>
            <ac:spMk id="3" creationId="{30317438-740B-4335-9623-BBFDF9B8012D}"/>
          </ac:spMkLst>
        </pc:spChg>
      </pc:sldChg>
      <pc:sldChg chg="modSp mod">
        <pc:chgData name="Jade Sipic" userId="6b172e40-8f44-4954-b852-0b11f87f0601" providerId="ADAL" clId="{DC74C1DE-9047-459A-BDE1-A45B62E8A1DB}" dt="2023-04-26T13:13:46.606" v="295" actId="14100"/>
        <pc:sldMkLst>
          <pc:docMk/>
          <pc:sldMk cId="2746984043" sldId="267"/>
        </pc:sldMkLst>
        <pc:spChg chg="mod">
          <ac:chgData name="Jade Sipic" userId="6b172e40-8f44-4954-b852-0b11f87f0601" providerId="ADAL" clId="{DC74C1DE-9047-459A-BDE1-A45B62E8A1DB}" dt="2023-04-26T13:13:46.606" v="295" actId="14100"/>
          <ac:spMkLst>
            <pc:docMk/>
            <pc:sldMk cId="2746984043" sldId="267"/>
            <ac:spMk id="9" creationId="{ACAC28A1-3442-479E-9246-4C0B13969902}"/>
          </ac:spMkLst>
        </pc:spChg>
      </pc:sldChg>
      <pc:sldChg chg="addSp modSp new mod setBg">
        <pc:chgData name="Jade Sipic" userId="6b172e40-8f44-4954-b852-0b11f87f0601" providerId="ADAL" clId="{DC74C1DE-9047-459A-BDE1-A45B62E8A1DB}" dt="2023-04-26T13:09:08.542" v="263" actId="14100"/>
        <pc:sldMkLst>
          <pc:docMk/>
          <pc:sldMk cId="3252224193" sldId="271"/>
        </pc:sldMkLst>
        <pc:spChg chg="mod">
          <ac:chgData name="Jade Sipic" userId="6b172e40-8f44-4954-b852-0b11f87f0601" providerId="ADAL" clId="{DC74C1DE-9047-459A-BDE1-A45B62E8A1DB}" dt="2023-04-26T13:08:59.364" v="259" actId="26606"/>
          <ac:spMkLst>
            <pc:docMk/>
            <pc:sldMk cId="3252224193" sldId="271"/>
            <ac:spMk id="2" creationId="{FEAD40D1-CC5E-74EA-3DB5-D593E72DC06A}"/>
          </ac:spMkLst>
        </pc:spChg>
        <pc:spChg chg="mod">
          <ac:chgData name="Jade Sipic" userId="6b172e40-8f44-4954-b852-0b11f87f0601" providerId="ADAL" clId="{DC74C1DE-9047-459A-BDE1-A45B62E8A1DB}" dt="2023-04-26T13:08:59.364" v="259" actId="26606"/>
          <ac:spMkLst>
            <pc:docMk/>
            <pc:sldMk cId="3252224193" sldId="271"/>
            <ac:spMk id="3" creationId="{BE72A1A8-7DD6-72A3-510F-DFE693207418}"/>
          </ac:spMkLst>
        </pc:spChg>
        <pc:spChg chg="add">
          <ac:chgData name="Jade Sipic" userId="6b172e40-8f44-4954-b852-0b11f87f0601" providerId="ADAL" clId="{DC74C1DE-9047-459A-BDE1-A45B62E8A1DB}" dt="2023-04-26T13:08:59.364" v="259" actId="26606"/>
          <ac:spMkLst>
            <pc:docMk/>
            <pc:sldMk cId="3252224193" sldId="271"/>
            <ac:spMk id="10" creationId="{2B97F24A-32CE-4C1C-A50D-3016B394DCFB}"/>
          </ac:spMkLst>
        </pc:spChg>
        <pc:spChg chg="add">
          <ac:chgData name="Jade Sipic" userId="6b172e40-8f44-4954-b852-0b11f87f0601" providerId="ADAL" clId="{DC74C1DE-9047-459A-BDE1-A45B62E8A1DB}" dt="2023-04-26T13:08:59.364" v="259" actId="26606"/>
          <ac:spMkLst>
            <pc:docMk/>
            <pc:sldMk cId="3252224193" sldId="271"/>
            <ac:spMk id="12" creationId="{6357EC4F-235E-4222-A36F-C7878ACE37F2}"/>
          </ac:spMkLst>
        </pc:spChg>
        <pc:picChg chg="add mod">
          <ac:chgData name="Jade Sipic" userId="6b172e40-8f44-4954-b852-0b11f87f0601" providerId="ADAL" clId="{DC74C1DE-9047-459A-BDE1-A45B62E8A1DB}" dt="2023-04-26T13:09:08.542" v="263" actId="14100"/>
          <ac:picMkLst>
            <pc:docMk/>
            <pc:sldMk cId="3252224193" sldId="271"/>
            <ac:picMk id="5" creationId="{D5BCC66B-900C-B71C-FF72-42217BC5487C}"/>
          </ac:picMkLst>
        </pc:picChg>
      </pc:sldChg>
    </pc:docChg>
  </pc:docChgLst>
  <pc:docChgLst>
    <pc:chgData name="Jade Sipic" userId="6b172e40-8f44-4954-b852-0b11f87f0601" providerId="ADAL" clId="{57439675-546D-416C-980F-59EE0C2162A1}"/>
    <pc:docChg chg="custSel modSld">
      <pc:chgData name="Jade Sipic" userId="6b172e40-8f44-4954-b852-0b11f87f0601" providerId="ADAL" clId="{57439675-546D-416C-980F-59EE0C2162A1}" dt="2024-04-24T14:49:45.785" v="47" actId="20577"/>
      <pc:docMkLst>
        <pc:docMk/>
      </pc:docMkLst>
      <pc:sldChg chg="modSp mod">
        <pc:chgData name="Jade Sipic" userId="6b172e40-8f44-4954-b852-0b11f87f0601" providerId="ADAL" clId="{57439675-546D-416C-980F-59EE0C2162A1}" dt="2024-04-24T14:49:45.785" v="47" actId="20577"/>
        <pc:sldMkLst>
          <pc:docMk/>
          <pc:sldMk cId="2620525023" sldId="256"/>
        </pc:sldMkLst>
        <pc:spChg chg="mod">
          <ac:chgData name="Jade Sipic" userId="6b172e40-8f44-4954-b852-0b11f87f0601" providerId="ADAL" clId="{57439675-546D-416C-980F-59EE0C2162A1}" dt="2024-04-24T14:49:45.785" v="47" actId="20577"/>
          <ac:spMkLst>
            <pc:docMk/>
            <pc:sldMk cId="2620525023" sldId="256"/>
            <ac:spMk id="3" creationId="{B6F9EDDB-92E5-4165-88F9-4C4549BA371E}"/>
          </ac:spMkLst>
        </pc:spChg>
      </pc:sldChg>
      <pc:sldChg chg="modSp mod">
        <pc:chgData name="Jade Sipic" userId="6b172e40-8f44-4954-b852-0b11f87f0601" providerId="ADAL" clId="{57439675-546D-416C-980F-59EE0C2162A1}" dt="2024-04-24T14:14:05.232" v="43" actId="20577"/>
        <pc:sldMkLst>
          <pc:docMk/>
          <pc:sldMk cId="2151460289" sldId="261"/>
        </pc:sldMkLst>
        <pc:spChg chg="mod">
          <ac:chgData name="Jade Sipic" userId="6b172e40-8f44-4954-b852-0b11f87f0601" providerId="ADAL" clId="{57439675-546D-416C-980F-59EE0C2162A1}" dt="2024-04-24T14:14:05.232" v="43" actId="20577"/>
          <ac:spMkLst>
            <pc:docMk/>
            <pc:sldMk cId="2151460289" sldId="261"/>
            <ac:spMk id="3" creationId="{79F5130D-42DC-4B15-9CCE-787BCC34FFFF}"/>
          </ac:spMkLst>
        </pc:spChg>
      </pc:sldChg>
      <pc:sldChg chg="addSp delSp modSp mod">
        <pc:chgData name="Jade Sipic" userId="6b172e40-8f44-4954-b852-0b11f87f0601" providerId="ADAL" clId="{57439675-546D-416C-980F-59EE0C2162A1}" dt="2024-04-24T12:44:51.557" v="5" actId="14100"/>
        <pc:sldMkLst>
          <pc:docMk/>
          <pc:sldMk cId="3252224193" sldId="271"/>
        </pc:sldMkLst>
        <pc:spChg chg="del">
          <ac:chgData name="Jade Sipic" userId="6b172e40-8f44-4954-b852-0b11f87f0601" providerId="ADAL" clId="{57439675-546D-416C-980F-59EE0C2162A1}" dt="2024-04-24T12:44:43.835" v="2" actId="26606"/>
          <ac:spMkLst>
            <pc:docMk/>
            <pc:sldMk cId="3252224193" sldId="271"/>
            <ac:spMk id="10" creationId="{2B97F24A-32CE-4C1C-A50D-3016B394DCFB}"/>
          </ac:spMkLst>
        </pc:spChg>
        <pc:spChg chg="del">
          <ac:chgData name="Jade Sipic" userId="6b172e40-8f44-4954-b852-0b11f87f0601" providerId="ADAL" clId="{57439675-546D-416C-980F-59EE0C2162A1}" dt="2024-04-24T12:44:43.835" v="2" actId="26606"/>
          <ac:spMkLst>
            <pc:docMk/>
            <pc:sldMk cId="3252224193" sldId="271"/>
            <ac:spMk id="12" creationId="{6357EC4F-235E-4222-A36F-C7878ACE37F2}"/>
          </ac:spMkLst>
        </pc:spChg>
        <pc:spChg chg="add">
          <ac:chgData name="Jade Sipic" userId="6b172e40-8f44-4954-b852-0b11f87f0601" providerId="ADAL" clId="{57439675-546D-416C-980F-59EE0C2162A1}" dt="2024-04-24T12:44:43.835" v="2" actId="26606"/>
          <ac:spMkLst>
            <pc:docMk/>
            <pc:sldMk cId="3252224193" sldId="271"/>
            <ac:spMk id="17" creationId="{2B97F24A-32CE-4C1C-A50D-3016B394DCFB}"/>
          </ac:spMkLst>
        </pc:spChg>
        <pc:spChg chg="add">
          <ac:chgData name="Jade Sipic" userId="6b172e40-8f44-4954-b852-0b11f87f0601" providerId="ADAL" clId="{57439675-546D-416C-980F-59EE0C2162A1}" dt="2024-04-24T12:44:43.835" v="2" actId="26606"/>
          <ac:spMkLst>
            <pc:docMk/>
            <pc:sldMk cId="3252224193" sldId="271"/>
            <ac:spMk id="19" creationId="{CD8B4F24-440B-49E9-B85D-733523DC064B}"/>
          </ac:spMkLst>
        </pc:spChg>
        <pc:picChg chg="add mod">
          <ac:chgData name="Jade Sipic" userId="6b172e40-8f44-4954-b852-0b11f87f0601" providerId="ADAL" clId="{57439675-546D-416C-980F-59EE0C2162A1}" dt="2024-04-24T12:44:51.557" v="5" actId="14100"/>
          <ac:picMkLst>
            <pc:docMk/>
            <pc:sldMk cId="3252224193" sldId="271"/>
            <ac:picMk id="4" creationId="{82BADBCA-4808-EFE8-BB4C-B1E9D37E5C6E}"/>
          </ac:picMkLst>
        </pc:picChg>
        <pc:picChg chg="del">
          <ac:chgData name="Jade Sipic" userId="6b172e40-8f44-4954-b852-0b11f87f0601" providerId="ADAL" clId="{57439675-546D-416C-980F-59EE0C2162A1}" dt="2024-04-24T12:44:28.870" v="0" actId="478"/>
          <ac:picMkLst>
            <pc:docMk/>
            <pc:sldMk cId="3252224193" sldId="271"/>
            <ac:picMk id="5" creationId="{D5BCC66B-900C-B71C-FF72-42217BC5487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FF77-0799-493D-AD03-6C35E4DA4F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DFC46C-84FA-4AC2-9A84-9115F830E3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A75F68-265A-4120-ADB8-45EDE2011454}"/>
              </a:ext>
            </a:extLst>
          </p:cNvPr>
          <p:cNvSpPr>
            <a:spLocks noGrp="1"/>
          </p:cNvSpPr>
          <p:nvPr>
            <p:ph type="dt" sz="half" idx="10"/>
          </p:nvPr>
        </p:nvSpPr>
        <p:spPr/>
        <p:txBody>
          <a:bodyPr/>
          <a:lstStyle/>
          <a:p>
            <a:fld id="{867CC5BF-9F2E-4C95-8034-3DAA8C6F6998}" type="datetimeFigureOut">
              <a:rPr lang="en-US" smtClean="0"/>
              <a:t>4/24/2024</a:t>
            </a:fld>
            <a:endParaRPr lang="en-US"/>
          </a:p>
        </p:txBody>
      </p:sp>
      <p:sp>
        <p:nvSpPr>
          <p:cNvPr id="5" name="Footer Placeholder 4">
            <a:extLst>
              <a:ext uri="{FF2B5EF4-FFF2-40B4-BE49-F238E27FC236}">
                <a16:creationId xmlns:a16="http://schemas.microsoft.com/office/drawing/2014/main" id="{3043A407-6CC8-4F86-B9AE-5B49AFC5D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0CC88-B896-428B-8A59-7619E0ACE38D}"/>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1658832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CAD3-6445-4AE1-8EA0-535C946430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D29F39-8FCD-4175-8876-4B2900AFA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8655B-67B4-4BC9-9D7A-698EE44F9E0C}"/>
              </a:ext>
            </a:extLst>
          </p:cNvPr>
          <p:cNvSpPr>
            <a:spLocks noGrp="1"/>
          </p:cNvSpPr>
          <p:nvPr>
            <p:ph type="dt" sz="half" idx="10"/>
          </p:nvPr>
        </p:nvSpPr>
        <p:spPr/>
        <p:txBody>
          <a:bodyPr/>
          <a:lstStyle/>
          <a:p>
            <a:fld id="{867CC5BF-9F2E-4C95-8034-3DAA8C6F6998}" type="datetimeFigureOut">
              <a:rPr lang="en-US" smtClean="0"/>
              <a:t>4/24/2024</a:t>
            </a:fld>
            <a:endParaRPr lang="en-US"/>
          </a:p>
        </p:txBody>
      </p:sp>
      <p:sp>
        <p:nvSpPr>
          <p:cNvPr id="5" name="Footer Placeholder 4">
            <a:extLst>
              <a:ext uri="{FF2B5EF4-FFF2-40B4-BE49-F238E27FC236}">
                <a16:creationId xmlns:a16="http://schemas.microsoft.com/office/drawing/2014/main" id="{F4581F53-13D1-4145-B60B-E9E5C389D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A83EF-567D-4B5E-9DE0-FE8B259C6138}"/>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174317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A5FA6-4304-4168-8A1A-26513645A9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B9F675-3C2A-48D4-A277-34CFCEF5D9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66A01-2B0C-463E-9768-3A234B7F1F56}"/>
              </a:ext>
            </a:extLst>
          </p:cNvPr>
          <p:cNvSpPr>
            <a:spLocks noGrp="1"/>
          </p:cNvSpPr>
          <p:nvPr>
            <p:ph type="dt" sz="half" idx="10"/>
          </p:nvPr>
        </p:nvSpPr>
        <p:spPr/>
        <p:txBody>
          <a:bodyPr/>
          <a:lstStyle/>
          <a:p>
            <a:fld id="{867CC5BF-9F2E-4C95-8034-3DAA8C6F6998}" type="datetimeFigureOut">
              <a:rPr lang="en-US" smtClean="0"/>
              <a:t>4/24/2024</a:t>
            </a:fld>
            <a:endParaRPr lang="en-US"/>
          </a:p>
        </p:txBody>
      </p:sp>
      <p:sp>
        <p:nvSpPr>
          <p:cNvPr id="5" name="Footer Placeholder 4">
            <a:extLst>
              <a:ext uri="{FF2B5EF4-FFF2-40B4-BE49-F238E27FC236}">
                <a16:creationId xmlns:a16="http://schemas.microsoft.com/office/drawing/2014/main" id="{22D8F604-75C9-4830-8AEE-124F37637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187FA-1609-4D3E-9049-936C98AF24E1}"/>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355493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EC3A-58C4-456E-BA95-7F8CA3A926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22207-2DAF-404F-B27C-28F39ECC72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2582A-3023-4C0D-A445-906857D0BDF2}"/>
              </a:ext>
            </a:extLst>
          </p:cNvPr>
          <p:cNvSpPr>
            <a:spLocks noGrp="1"/>
          </p:cNvSpPr>
          <p:nvPr>
            <p:ph type="dt" sz="half" idx="10"/>
          </p:nvPr>
        </p:nvSpPr>
        <p:spPr/>
        <p:txBody>
          <a:bodyPr/>
          <a:lstStyle/>
          <a:p>
            <a:fld id="{867CC5BF-9F2E-4C95-8034-3DAA8C6F6998}" type="datetimeFigureOut">
              <a:rPr lang="en-US" smtClean="0"/>
              <a:t>4/24/2024</a:t>
            </a:fld>
            <a:endParaRPr lang="en-US"/>
          </a:p>
        </p:txBody>
      </p:sp>
      <p:sp>
        <p:nvSpPr>
          <p:cNvPr id="5" name="Footer Placeholder 4">
            <a:extLst>
              <a:ext uri="{FF2B5EF4-FFF2-40B4-BE49-F238E27FC236}">
                <a16:creationId xmlns:a16="http://schemas.microsoft.com/office/drawing/2014/main" id="{44DDC968-98DD-4096-A2B1-07FAD5936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BD5A4-A2CF-4C1F-82EF-FB009FD16467}"/>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122196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3F34-3664-49C1-8D41-6523322730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0912AB-0F0E-4C31-A4F7-D8C9C5810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7F1AB0-286C-4F34-A1FE-0ED638B87E8E}"/>
              </a:ext>
            </a:extLst>
          </p:cNvPr>
          <p:cNvSpPr>
            <a:spLocks noGrp="1"/>
          </p:cNvSpPr>
          <p:nvPr>
            <p:ph type="dt" sz="half" idx="10"/>
          </p:nvPr>
        </p:nvSpPr>
        <p:spPr/>
        <p:txBody>
          <a:bodyPr/>
          <a:lstStyle/>
          <a:p>
            <a:fld id="{867CC5BF-9F2E-4C95-8034-3DAA8C6F6998}" type="datetimeFigureOut">
              <a:rPr lang="en-US" smtClean="0"/>
              <a:t>4/24/2024</a:t>
            </a:fld>
            <a:endParaRPr lang="en-US"/>
          </a:p>
        </p:txBody>
      </p:sp>
      <p:sp>
        <p:nvSpPr>
          <p:cNvPr id="5" name="Footer Placeholder 4">
            <a:extLst>
              <a:ext uri="{FF2B5EF4-FFF2-40B4-BE49-F238E27FC236}">
                <a16:creationId xmlns:a16="http://schemas.microsoft.com/office/drawing/2014/main" id="{9AA82332-66BD-4C5F-9C1A-E75909D0C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095E7-5558-4E0A-9130-B6A7AB578FCF}"/>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85058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A688-FB35-4395-A9A6-412179665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E8573-A554-4A6B-A993-D2A0311D86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E13FAF-1D10-4CA0-ABF5-20DD6E24ED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90BD5-205C-443F-B0FA-8B6562375FAD}"/>
              </a:ext>
            </a:extLst>
          </p:cNvPr>
          <p:cNvSpPr>
            <a:spLocks noGrp="1"/>
          </p:cNvSpPr>
          <p:nvPr>
            <p:ph type="dt" sz="half" idx="10"/>
          </p:nvPr>
        </p:nvSpPr>
        <p:spPr/>
        <p:txBody>
          <a:bodyPr/>
          <a:lstStyle/>
          <a:p>
            <a:fld id="{867CC5BF-9F2E-4C95-8034-3DAA8C6F6998}" type="datetimeFigureOut">
              <a:rPr lang="en-US" smtClean="0"/>
              <a:t>4/24/2024</a:t>
            </a:fld>
            <a:endParaRPr lang="en-US"/>
          </a:p>
        </p:txBody>
      </p:sp>
      <p:sp>
        <p:nvSpPr>
          <p:cNvPr id="6" name="Footer Placeholder 5">
            <a:extLst>
              <a:ext uri="{FF2B5EF4-FFF2-40B4-BE49-F238E27FC236}">
                <a16:creationId xmlns:a16="http://schemas.microsoft.com/office/drawing/2014/main" id="{A115F73B-D807-4F41-A397-F8AB8742FA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28DAF-31DB-4D09-A71A-AEF591E9D132}"/>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386518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7BC4-F64B-460A-BDE0-BFAB3C7C4E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E25E0D-206B-49E0-A456-50A8948D10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B7A595-45F1-483D-AA05-46D5754EF6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005A6E-6216-47CA-A4AF-78B3CD11FA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A00FFE-03E5-4181-9184-FF1B1D7A5B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DE5752-582F-4AB0-A9E2-3718431645C0}"/>
              </a:ext>
            </a:extLst>
          </p:cNvPr>
          <p:cNvSpPr>
            <a:spLocks noGrp="1"/>
          </p:cNvSpPr>
          <p:nvPr>
            <p:ph type="dt" sz="half" idx="10"/>
          </p:nvPr>
        </p:nvSpPr>
        <p:spPr/>
        <p:txBody>
          <a:bodyPr/>
          <a:lstStyle/>
          <a:p>
            <a:fld id="{867CC5BF-9F2E-4C95-8034-3DAA8C6F6998}" type="datetimeFigureOut">
              <a:rPr lang="en-US" smtClean="0"/>
              <a:t>4/24/2024</a:t>
            </a:fld>
            <a:endParaRPr lang="en-US"/>
          </a:p>
        </p:txBody>
      </p:sp>
      <p:sp>
        <p:nvSpPr>
          <p:cNvPr id="8" name="Footer Placeholder 7">
            <a:extLst>
              <a:ext uri="{FF2B5EF4-FFF2-40B4-BE49-F238E27FC236}">
                <a16:creationId xmlns:a16="http://schemas.microsoft.com/office/drawing/2014/main" id="{04E0C5A4-4253-4501-AF43-19054E7C75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55B89A-7A28-498D-9D07-08E7B87F7F03}"/>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119165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A5CE-62E7-4B81-BF9D-1547A1D3F9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6DF2B0-352B-4494-9EC3-9D0540469E58}"/>
              </a:ext>
            </a:extLst>
          </p:cNvPr>
          <p:cNvSpPr>
            <a:spLocks noGrp="1"/>
          </p:cNvSpPr>
          <p:nvPr>
            <p:ph type="dt" sz="half" idx="10"/>
          </p:nvPr>
        </p:nvSpPr>
        <p:spPr/>
        <p:txBody>
          <a:bodyPr/>
          <a:lstStyle/>
          <a:p>
            <a:fld id="{867CC5BF-9F2E-4C95-8034-3DAA8C6F6998}" type="datetimeFigureOut">
              <a:rPr lang="en-US" smtClean="0"/>
              <a:t>4/24/2024</a:t>
            </a:fld>
            <a:endParaRPr lang="en-US"/>
          </a:p>
        </p:txBody>
      </p:sp>
      <p:sp>
        <p:nvSpPr>
          <p:cNvPr id="4" name="Footer Placeholder 3">
            <a:extLst>
              <a:ext uri="{FF2B5EF4-FFF2-40B4-BE49-F238E27FC236}">
                <a16:creationId xmlns:a16="http://schemas.microsoft.com/office/drawing/2014/main" id="{78D3DEE6-EB94-45E9-B858-2C8E9B7C1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7FFD96-9B2F-4A8C-AA9C-97C935026D21}"/>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227073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8B461-8D31-44CB-8780-6675B325844C}"/>
              </a:ext>
            </a:extLst>
          </p:cNvPr>
          <p:cNvSpPr>
            <a:spLocks noGrp="1"/>
          </p:cNvSpPr>
          <p:nvPr>
            <p:ph type="dt" sz="half" idx="10"/>
          </p:nvPr>
        </p:nvSpPr>
        <p:spPr/>
        <p:txBody>
          <a:bodyPr/>
          <a:lstStyle/>
          <a:p>
            <a:fld id="{867CC5BF-9F2E-4C95-8034-3DAA8C6F6998}" type="datetimeFigureOut">
              <a:rPr lang="en-US" smtClean="0"/>
              <a:t>4/24/2024</a:t>
            </a:fld>
            <a:endParaRPr lang="en-US"/>
          </a:p>
        </p:txBody>
      </p:sp>
      <p:sp>
        <p:nvSpPr>
          <p:cNvPr id="3" name="Footer Placeholder 2">
            <a:extLst>
              <a:ext uri="{FF2B5EF4-FFF2-40B4-BE49-F238E27FC236}">
                <a16:creationId xmlns:a16="http://schemas.microsoft.com/office/drawing/2014/main" id="{59BE9FC1-1C8F-46B1-9BC2-9D31054189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4F7A7A-583E-40E2-BF7D-D02153F9A5EC}"/>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345167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8860-13D6-447B-ABBB-F85190FB5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32CBD0-3086-4E6C-94F3-6BBA059440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6D4C85-9054-44A8-BE87-09978AAE7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7A7FD-3D28-4831-931D-06E9A5655521}"/>
              </a:ext>
            </a:extLst>
          </p:cNvPr>
          <p:cNvSpPr>
            <a:spLocks noGrp="1"/>
          </p:cNvSpPr>
          <p:nvPr>
            <p:ph type="dt" sz="half" idx="10"/>
          </p:nvPr>
        </p:nvSpPr>
        <p:spPr/>
        <p:txBody>
          <a:bodyPr/>
          <a:lstStyle/>
          <a:p>
            <a:fld id="{867CC5BF-9F2E-4C95-8034-3DAA8C6F6998}" type="datetimeFigureOut">
              <a:rPr lang="en-US" smtClean="0"/>
              <a:t>4/24/2024</a:t>
            </a:fld>
            <a:endParaRPr lang="en-US"/>
          </a:p>
        </p:txBody>
      </p:sp>
      <p:sp>
        <p:nvSpPr>
          <p:cNvPr id="6" name="Footer Placeholder 5">
            <a:extLst>
              <a:ext uri="{FF2B5EF4-FFF2-40B4-BE49-F238E27FC236}">
                <a16:creationId xmlns:a16="http://schemas.microsoft.com/office/drawing/2014/main" id="{F439B002-D73D-483A-B433-C6D36556D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5CA0D-8ACB-4098-87BB-9ECD1D5D3997}"/>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318171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3C62-2DC5-4EF0-B03B-C1C56503C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B9532-EEE9-45FD-926B-947C1DF6C5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6E7F1-435A-457A-8E2D-1CBDCA9AA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8357B-2DDD-49B1-97E0-162F37ED0059}"/>
              </a:ext>
            </a:extLst>
          </p:cNvPr>
          <p:cNvSpPr>
            <a:spLocks noGrp="1"/>
          </p:cNvSpPr>
          <p:nvPr>
            <p:ph type="dt" sz="half" idx="10"/>
          </p:nvPr>
        </p:nvSpPr>
        <p:spPr/>
        <p:txBody>
          <a:bodyPr/>
          <a:lstStyle/>
          <a:p>
            <a:fld id="{867CC5BF-9F2E-4C95-8034-3DAA8C6F6998}" type="datetimeFigureOut">
              <a:rPr lang="en-US" smtClean="0"/>
              <a:t>4/24/2024</a:t>
            </a:fld>
            <a:endParaRPr lang="en-US"/>
          </a:p>
        </p:txBody>
      </p:sp>
      <p:sp>
        <p:nvSpPr>
          <p:cNvPr id="6" name="Footer Placeholder 5">
            <a:extLst>
              <a:ext uri="{FF2B5EF4-FFF2-40B4-BE49-F238E27FC236}">
                <a16:creationId xmlns:a16="http://schemas.microsoft.com/office/drawing/2014/main" id="{CEFFC649-C237-4DD0-B51D-CEE35B63F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D7ED5-5A3C-4501-8ED2-FEF3F6C8BC63}"/>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358555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63D0E3-5DDE-42B5-A868-3600369B03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F32A26-7CCA-4325-8EE4-450B51695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B1391-6405-40DA-A98F-F7FD46AC62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CC5BF-9F2E-4C95-8034-3DAA8C6F6998}" type="datetimeFigureOut">
              <a:rPr lang="en-US" smtClean="0"/>
              <a:t>4/24/2024</a:t>
            </a:fld>
            <a:endParaRPr lang="en-US"/>
          </a:p>
        </p:txBody>
      </p:sp>
      <p:sp>
        <p:nvSpPr>
          <p:cNvPr id="5" name="Footer Placeholder 4">
            <a:extLst>
              <a:ext uri="{FF2B5EF4-FFF2-40B4-BE49-F238E27FC236}">
                <a16:creationId xmlns:a16="http://schemas.microsoft.com/office/drawing/2014/main" id="{C75C25BB-86F8-44D0-A52B-0725C6AFB8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0BE5BF-0C04-4733-B28D-1BC64C2420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C5761-EE6C-4271-AE07-EF343075655E}" type="slidenum">
              <a:rPr lang="en-US" smtClean="0"/>
              <a:t>‹#›</a:t>
            </a:fld>
            <a:endParaRPr lang="en-US"/>
          </a:p>
        </p:txBody>
      </p:sp>
    </p:spTree>
    <p:extLst>
      <p:ext uri="{BB962C8B-B14F-4D97-AF65-F5344CB8AC3E}">
        <p14:creationId xmlns:p14="http://schemas.microsoft.com/office/powerpoint/2010/main" val="33120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hool corridor with lockers">
            <a:extLst>
              <a:ext uri="{FF2B5EF4-FFF2-40B4-BE49-F238E27FC236}">
                <a16:creationId xmlns:a16="http://schemas.microsoft.com/office/drawing/2014/main" id="{E1F5F449-ED57-476F-A54B-5EF0DB1E5E55}"/>
              </a:ext>
            </a:extLst>
          </p:cNvPr>
          <p:cNvPicPr>
            <a:picLocks noChangeAspect="1"/>
          </p:cNvPicPr>
          <p:nvPr/>
        </p:nvPicPr>
        <p:blipFill rotWithShape="1">
          <a:blip r:embed="rId2">
            <a:alphaModFix amt="50000"/>
          </a:blip>
          <a:srcRect t="13793"/>
          <a:stretch/>
        </p:blipFill>
        <p:spPr>
          <a:xfrm>
            <a:off x="20" y="1"/>
            <a:ext cx="12191980" cy="6857999"/>
          </a:xfrm>
          <a:prstGeom prst="rect">
            <a:avLst/>
          </a:prstGeom>
        </p:spPr>
      </p:pic>
      <p:sp>
        <p:nvSpPr>
          <p:cNvPr id="2" name="Title 1">
            <a:extLst>
              <a:ext uri="{FF2B5EF4-FFF2-40B4-BE49-F238E27FC236}">
                <a16:creationId xmlns:a16="http://schemas.microsoft.com/office/drawing/2014/main" id="{94BFD262-DC4B-44D0-B327-FB0B01B8C8DD}"/>
              </a:ext>
            </a:extLst>
          </p:cNvPr>
          <p:cNvSpPr>
            <a:spLocks noGrp="1"/>
          </p:cNvSpPr>
          <p:nvPr>
            <p:ph type="ctrTitle"/>
          </p:nvPr>
        </p:nvSpPr>
        <p:spPr>
          <a:xfrm>
            <a:off x="1524000" y="1122362"/>
            <a:ext cx="9144000" cy="2900518"/>
          </a:xfrm>
        </p:spPr>
        <p:txBody>
          <a:bodyPr>
            <a:normAutofit/>
          </a:bodyPr>
          <a:lstStyle/>
          <a:p>
            <a:r>
              <a:rPr lang="en-US">
                <a:solidFill>
                  <a:srgbClr val="FFFFFF"/>
                </a:solidFill>
              </a:rPr>
              <a:t>Senior Exit Homeroom</a:t>
            </a:r>
          </a:p>
        </p:txBody>
      </p:sp>
      <p:sp>
        <p:nvSpPr>
          <p:cNvPr id="3" name="Subtitle 2">
            <a:extLst>
              <a:ext uri="{FF2B5EF4-FFF2-40B4-BE49-F238E27FC236}">
                <a16:creationId xmlns:a16="http://schemas.microsoft.com/office/drawing/2014/main" id="{B6F9EDDB-92E5-4165-88F9-4C4549BA371E}"/>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Counseling Department</a:t>
            </a:r>
          </a:p>
          <a:p>
            <a:r>
              <a:rPr lang="en-US">
                <a:solidFill>
                  <a:srgbClr val="FFFFFF"/>
                </a:solidFill>
              </a:rPr>
              <a:t>2023 - 2024</a:t>
            </a: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6205250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97EB260-3180-4E63-A9B1-182D523A5AAB}"/>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Updating the College You’re Attending in Naviance</a:t>
            </a:r>
          </a:p>
        </p:txBody>
      </p:sp>
      <p:sp>
        <p:nvSpPr>
          <p:cNvPr id="3" name="Content Placeholder 2">
            <a:extLst>
              <a:ext uri="{FF2B5EF4-FFF2-40B4-BE49-F238E27FC236}">
                <a16:creationId xmlns:a16="http://schemas.microsoft.com/office/drawing/2014/main" id="{D6F6C71B-C170-4463-899D-600C4B8D4BAF}"/>
              </a:ext>
            </a:extLst>
          </p:cNvPr>
          <p:cNvSpPr>
            <a:spLocks noGrp="1"/>
          </p:cNvSpPr>
          <p:nvPr>
            <p:ph sz="half" idx="1"/>
          </p:nvPr>
        </p:nvSpPr>
        <p:spPr>
          <a:xfrm>
            <a:off x="804671" y="5588000"/>
            <a:ext cx="11031423" cy="1270000"/>
          </a:xfrm>
        </p:spPr>
        <p:txBody>
          <a:bodyPr vert="horz" lIns="91440" tIns="45720" rIns="91440" bIns="45720" rtlCol="0" anchor="ctr">
            <a:normAutofit/>
          </a:bodyPr>
          <a:lstStyle/>
          <a:p>
            <a:r>
              <a:rPr lang="en-US" sz="1900" dirty="0">
                <a:solidFill>
                  <a:schemeClr val="accent1"/>
                </a:solidFill>
              </a:rPr>
              <a:t>Important step before requesting Final Transcripts</a:t>
            </a:r>
          </a:p>
          <a:p>
            <a:r>
              <a:rPr lang="en-US" sz="1900" dirty="0">
                <a:solidFill>
                  <a:schemeClr val="accent1"/>
                </a:solidFill>
              </a:rPr>
              <a:t>Under “Colleges I’m Applying To”, there is a “College that I’m attending” option at the bottom of the screen</a:t>
            </a:r>
          </a:p>
          <a:p>
            <a:r>
              <a:rPr lang="en-US" sz="1900" dirty="0">
                <a:solidFill>
                  <a:schemeClr val="accent1"/>
                </a:solidFill>
              </a:rPr>
              <a:t>Select college from drop down and click on “Update”</a:t>
            </a:r>
          </a:p>
        </p:txBody>
      </p:sp>
      <p:pic>
        <p:nvPicPr>
          <p:cNvPr id="5" name="Content Placeholder 4">
            <a:extLst>
              <a:ext uri="{FF2B5EF4-FFF2-40B4-BE49-F238E27FC236}">
                <a16:creationId xmlns:a16="http://schemas.microsoft.com/office/drawing/2014/main" id="{E47379FF-69DC-4B70-A1AA-23F5FF1EF5F9}"/>
              </a:ext>
            </a:extLst>
          </p:cNvPr>
          <p:cNvPicPr>
            <a:picLocks noGrp="1" noChangeAspect="1"/>
          </p:cNvPicPr>
          <p:nvPr>
            <p:ph sz="half" idx="2"/>
          </p:nvPr>
        </p:nvPicPr>
        <p:blipFill>
          <a:blip r:embed="rId3"/>
          <a:stretch>
            <a:fillRect/>
          </a:stretch>
        </p:blipFill>
        <p:spPr>
          <a:xfrm>
            <a:off x="804671" y="2509983"/>
            <a:ext cx="10582658" cy="2910230"/>
          </a:xfrm>
          <a:prstGeom prst="rect">
            <a:avLst/>
          </a:prstGeom>
        </p:spPr>
      </p:pic>
    </p:spTree>
    <p:extLst>
      <p:ext uri="{BB962C8B-B14F-4D97-AF65-F5344CB8AC3E}">
        <p14:creationId xmlns:p14="http://schemas.microsoft.com/office/powerpoint/2010/main" val="67309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5FA76D-361A-440E-BD30-B3922F959F4E}"/>
              </a:ext>
            </a:extLst>
          </p:cNvPr>
          <p:cNvSpPr>
            <a:spLocks noGrp="1"/>
          </p:cNvSpPr>
          <p:nvPr>
            <p:ph type="title"/>
          </p:nvPr>
        </p:nvSpPr>
        <p:spPr>
          <a:xfrm>
            <a:off x="5614876" y="170602"/>
            <a:ext cx="6216906" cy="919289"/>
          </a:xfrm>
        </p:spPr>
        <p:txBody>
          <a:bodyPr>
            <a:normAutofit/>
          </a:bodyPr>
          <a:lstStyle/>
          <a:p>
            <a:r>
              <a:rPr lang="en-US" sz="4000" dirty="0">
                <a:solidFill>
                  <a:srgbClr val="000000"/>
                </a:solidFill>
              </a:rPr>
              <a:t>Requesting Final Transcripts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iploma Roll">
            <a:extLst>
              <a:ext uri="{FF2B5EF4-FFF2-40B4-BE49-F238E27FC236}">
                <a16:creationId xmlns:a16="http://schemas.microsoft.com/office/drawing/2014/main" id="{D14335C1-9018-478C-923E-1FB19B910E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30317438-740B-4335-9623-BBFDF9B8012D}"/>
              </a:ext>
            </a:extLst>
          </p:cNvPr>
          <p:cNvSpPr>
            <a:spLocks noGrp="1"/>
          </p:cNvSpPr>
          <p:nvPr>
            <p:ph idx="1"/>
          </p:nvPr>
        </p:nvSpPr>
        <p:spPr>
          <a:xfrm>
            <a:off x="5523345" y="997527"/>
            <a:ext cx="6308437" cy="5615709"/>
          </a:xfrm>
        </p:spPr>
        <p:txBody>
          <a:bodyPr anchor="ctr">
            <a:normAutofit/>
          </a:bodyPr>
          <a:lstStyle/>
          <a:p>
            <a:r>
              <a:rPr lang="en-US" sz="2400" dirty="0">
                <a:solidFill>
                  <a:srgbClr val="000000"/>
                </a:solidFill>
              </a:rPr>
              <a:t>A few quick notes….</a:t>
            </a:r>
          </a:p>
          <a:p>
            <a:pPr lvl="1"/>
            <a:r>
              <a:rPr lang="en-US" dirty="0">
                <a:solidFill>
                  <a:srgbClr val="000000"/>
                </a:solidFill>
              </a:rPr>
              <a:t>If you never requested an initial/midyear transcript through Naviance for the school you are attending, you will not be able to request a final transcript for this school</a:t>
            </a:r>
          </a:p>
          <a:p>
            <a:pPr lvl="2"/>
            <a:r>
              <a:rPr lang="en-US" sz="2400" dirty="0">
                <a:solidFill>
                  <a:srgbClr val="000000"/>
                </a:solidFill>
              </a:rPr>
              <a:t>Add your attending school into Colleges I’m Applying To and be sure to request an initial or midyear transcript, even though at this point, you don’t need one</a:t>
            </a:r>
          </a:p>
          <a:p>
            <a:pPr lvl="1"/>
            <a:r>
              <a:rPr lang="en-US" dirty="0">
                <a:solidFill>
                  <a:srgbClr val="000000"/>
                </a:solidFill>
              </a:rPr>
              <a:t>You can only request a Final Transcript once and it can not be changed.  Do not do this step until you are sure you know the college you are attending, but please do it before graduation - </a:t>
            </a:r>
            <a:r>
              <a:rPr lang="en-US" sz="2400" dirty="0">
                <a:solidFill>
                  <a:srgbClr val="000000"/>
                </a:solidFill>
              </a:rPr>
              <a:t>The counseling staff likes summer break too </a:t>
            </a:r>
            <a:r>
              <a:rPr lang="en-US" sz="2400" dirty="0">
                <a:solidFill>
                  <a:srgbClr val="000000"/>
                </a:solidFill>
                <a:sym typeface="Wingdings" panose="05000000000000000000" pitchFamily="2" charset="2"/>
              </a:rPr>
              <a:t></a:t>
            </a:r>
            <a:endParaRPr lang="en-US" sz="2400" dirty="0">
              <a:solidFill>
                <a:srgbClr val="000000"/>
              </a:solidFill>
            </a:endParaRPr>
          </a:p>
        </p:txBody>
      </p:sp>
    </p:spTree>
    <p:extLst>
      <p:ext uri="{BB962C8B-B14F-4D97-AF65-F5344CB8AC3E}">
        <p14:creationId xmlns:p14="http://schemas.microsoft.com/office/powerpoint/2010/main" val="315945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59AD8-9476-45BC-8D38-FA4C6352A231}"/>
              </a:ext>
            </a:extLst>
          </p:cNvPr>
          <p:cNvSpPr>
            <a:spLocks noGrp="1"/>
          </p:cNvSpPr>
          <p:nvPr>
            <p:ph type="title"/>
          </p:nvPr>
        </p:nvSpPr>
        <p:spPr>
          <a:xfrm>
            <a:off x="835154" y="552905"/>
            <a:ext cx="10904263" cy="1060693"/>
          </a:xfrm>
          <a:solidFill>
            <a:srgbClr val="D60093"/>
          </a:solidFill>
        </p:spPr>
        <p:txBody>
          <a:bodyPr vert="horz" lIns="91440" tIns="45720" rIns="91440" bIns="45720" rtlCol="0" anchor="ctr">
            <a:normAutofit/>
          </a:bodyPr>
          <a:lstStyle/>
          <a:p>
            <a:pPr algn="ctr"/>
            <a:r>
              <a:rPr lang="en-US" sz="5400" kern="1200" dirty="0">
                <a:solidFill>
                  <a:schemeClr val="bg1"/>
                </a:solidFill>
                <a:latin typeface="+mj-lt"/>
                <a:ea typeface="+mj-ea"/>
                <a:cs typeface="+mj-cs"/>
              </a:rPr>
              <a:t>Requesting Final Transcripts</a:t>
            </a:r>
          </a:p>
        </p:txBody>
      </p:sp>
      <p:sp>
        <p:nvSpPr>
          <p:cNvPr id="3" name="Content Placeholder 2">
            <a:extLst>
              <a:ext uri="{FF2B5EF4-FFF2-40B4-BE49-F238E27FC236}">
                <a16:creationId xmlns:a16="http://schemas.microsoft.com/office/drawing/2014/main" id="{6D70D7A0-4CA8-4131-B3D1-519EB25F236F}"/>
              </a:ext>
            </a:extLst>
          </p:cNvPr>
          <p:cNvSpPr>
            <a:spLocks noGrp="1"/>
          </p:cNvSpPr>
          <p:nvPr>
            <p:ph sz="half" idx="1"/>
          </p:nvPr>
        </p:nvSpPr>
        <p:spPr>
          <a:xfrm>
            <a:off x="933125" y="2166503"/>
            <a:ext cx="10417610" cy="1640728"/>
          </a:xfrm>
        </p:spPr>
        <p:txBody>
          <a:bodyPr vert="horz" lIns="91440" tIns="45720" rIns="91440" bIns="45720" rtlCol="0" anchor="ctr">
            <a:normAutofit lnSpcReduction="10000"/>
          </a:bodyPr>
          <a:lstStyle/>
          <a:p>
            <a:r>
              <a:rPr lang="en-US" sz="3600" dirty="0"/>
              <a:t>Click on “Colleges I’m Applying To”</a:t>
            </a:r>
          </a:p>
          <a:p>
            <a:r>
              <a:rPr lang="en-US" sz="3600" dirty="0"/>
              <a:t>Click on “+ REQUEST TRANSCRIPTS” on the right side of the screen</a:t>
            </a:r>
          </a:p>
          <a:p>
            <a:endParaRPr lang="en-US" sz="2000" dirty="0"/>
          </a:p>
        </p:txBody>
      </p:sp>
      <p:pic>
        <p:nvPicPr>
          <p:cNvPr id="5" name="Content Placeholder 4">
            <a:extLst>
              <a:ext uri="{FF2B5EF4-FFF2-40B4-BE49-F238E27FC236}">
                <a16:creationId xmlns:a16="http://schemas.microsoft.com/office/drawing/2014/main" id="{DE61F27E-BA40-4CB2-910C-F1557265A7F1}"/>
              </a:ext>
            </a:extLst>
          </p:cNvPr>
          <p:cNvPicPr>
            <a:picLocks noGrp="1" noChangeAspect="1"/>
          </p:cNvPicPr>
          <p:nvPr>
            <p:ph sz="half" idx="2"/>
          </p:nvPr>
        </p:nvPicPr>
        <p:blipFill>
          <a:blip r:embed="rId2"/>
          <a:stretch>
            <a:fillRect/>
          </a:stretch>
        </p:blipFill>
        <p:spPr>
          <a:xfrm>
            <a:off x="835166" y="4236162"/>
            <a:ext cx="10515569" cy="2103112"/>
          </a:xfrm>
          <a:prstGeom prst="rect">
            <a:avLst/>
          </a:prstGeom>
        </p:spPr>
      </p:pic>
    </p:spTree>
    <p:extLst>
      <p:ext uri="{BB962C8B-B14F-4D97-AF65-F5344CB8AC3E}">
        <p14:creationId xmlns:p14="http://schemas.microsoft.com/office/powerpoint/2010/main" val="418374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59AD8-9476-45BC-8D38-FA4C6352A231}"/>
              </a:ext>
            </a:extLst>
          </p:cNvPr>
          <p:cNvSpPr>
            <a:spLocks noGrp="1"/>
          </p:cNvSpPr>
          <p:nvPr>
            <p:ph type="title"/>
          </p:nvPr>
        </p:nvSpPr>
        <p:spPr>
          <a:xfrm>
            <a:off x="835154" y="552905"/>
            <a:ext cx="10904263" cy="1060693"/>
          </a:xfrm>
          <a:solidFill>
            <a:srgbClr val="009999"/>
          </a:solidFill>
        </p:spPr>
        <p:txBody>
          <a:bodyPr vert="horz" lIns="91440" tIns="45720" rIns="91440" bIns="45720" rtlCol="0" anchor="ctr">
            <a:normAutofit/>
          </a:bodyPr>
          <a:lstStyle/>
          <a:p>
            <a:pPr algn="ctr"/>
            <a:r>
              <a:rPr lang="en-US" sz="5400" kern="1200" dirty="0">
                <a:solidFill>
                  <a:schemeClr val="bg1"/>
                </a:solidFill>
                <a:latin typeface="+mj-lt"/>
                <a:ea typeface="+mj-ea"/>
                <a:cs typeface="+mj-cs"/>
              </a:rPr>
              <a:t>Requesting Final Transcripts</a:t>
            </a:r>
          </a:p>
        </p:txBody>
      </p:sp>
      <p:pic>
        <p:nvPicPr>
          <p:cNvPr id="7" name="Content Placeholder 6">
            <a:extLst>
              <a:ext uri="{FF2B5EF4-FFF2-40B4-BE49-F238E27FC236}">
                <a16:creationId xmlns:a16="http://schemas.microsoft.com/office/drawing/2014/main" id="{A7742451-5252-4D9D-8C72-F4F1B6130AEC}"/>
              </a:ext>
            </a:extLst>
          </p:cNvPr>
          <p:cNvPicPr>
            <a:picLocks noGrp="1" noChangeAspect="1"/>
          </p:cNvPicPr>
          <p:nvPr>
            <p:ph sz="half" idx="2"/>
          </p:nvPr>
        </p:nvPicPr>
        <p:blipFill>
          <a:blip r:embed="rId2"/>
          <a:stretch>
            <a:fillRect/>
          </a:stretch>
        </p:blipFill>
        <p:spPr>
          <a:xfrm>
            <a:off x="767249" y="1742720"/>
            <a:ext cx="7695569" cy="3372559"/>
          </a:xfrm>
          <a:prstGeom prst="rect">
            <a:avLst/>
          </a:prstGeom>
        </p:spPr>
      </p:pic>
      <p:sp>
        <p:nvSpPr>
          <p:cNvPr id="3" name="Content Placeholder 2">
            <a:extLst>
              <a:ext uri="{FF2B5EF4-FFF2-40B4-BE49-F238E27FC236}">
                <a16:creationId xmlns:a16="http://schemas.microsoft.com/office/drawing/2014/main" id="{6D70D7A0-4CA8-4131-B3D1-519EB25F236F}"/>
              </a:ext>
            </a:extLst>
          </p:cNvPr>
          <p:cNvSpPr>
            <a:spLocks noGrp="1"/>
          </p:cNvSpPr>
          <p:nvPr>
            <p:ph sz="half" idx="1"/>
          </p:nvPr>
        </p:nvSpPr>
        <p:spPr>
          <a:xfrm>
            <a:off x="4308231" y="4598377"/>
            <a:ext cx="7525860" cy="2157630"/>
          </a:xfrm>
        </p:spPr>
        <p:txBody>
          <a:bodyPr vert="horz" lIns="91440" tIns="45720" rIns="91440" bIns="45720" rtlCol="0" anchor="ctr">
            <a:normAutofit/>
          </a:bodyPr>
          <a:lstStyle/>
          <a:p>
            <a:r>
              <a:rPr lang="en-US" sz="3200" dirty="0"/>
              <a:t>Select “Final”</a:t>
            </a:r>
          </a:p>
          <a:p>
            <a:r>
              <a:rPr lang="en-US" sz="3200" dirty="0"/>
              <a:t>Use the drop-down arrow to find your school and choose it</a:t>
            </a:r>
          </a:p>
        </p:txBody>
      </p:sp>
      <p:sp>
        <p:nvSpPr>
          <p:cNvPr id="8" name="Arrow: Down 7">
            <a:extLst>
              <a:ext uri="{FF2B5EF4-FFF2-40B4-BE49-F238E27FC236}">
                <a16:creationId xmlns:a16="http://schemas.microsoft.com/office/drawing/2014/main" id="{6569D1D8-7321-4343-A136-D6040367AD2E}"/>
              </a:ext>
            </a:extLst>
          </p:cNvPr>
          <p:cNvSpPr/>
          <p:nvPr/>
        </p:nvSpPr>
        <p:spPr>
          <a:xfrm rot="3572525">
            <a:off x="9125577" y="1932382"/>
            <a:ext cx="1186962" cy="3040134"/>
          </a:xfrm>
          <a:prstGeom prst="down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AC28A1-3442-479E-9246-4C0B13969902}"/>
              </a:ext>
            </a:extLst>
          </p:cNvPr>
          <p:cNvSpPr txBox="1"/>
          <p:nvPr/>
        </p:nvSpPr>
        <p:spPr>
          <a:xfrm rot="20809725">
            <a:off x="567269" y="4929785"/>
            <a:ext cx="3451580" cy="1591032"/>
          </a:xfrm>
          <a:prstGeom prst="irregularSeal2">
            <a:avLst/>
          </a:prstGeom>
          <a:noFill/>
          <a:ln>
            <a:solidFill>
              <a:srgbClr val="009999"/>
            </a:solidFill>
          </a:ln>
        </p:spPr>
        <p:txBody>
          <a:bodyPr wrap="square" rtlCol="0">
            <a:spAutoFit/>
          </a:bodyPr>
          <a:lstStyle/>
          <a:p>
            <a:pPr algn="ctr"/>
            <a:r>
              <a:rPr lang="en-US" sz="2000" dirty="0"/>
              <a:t>Due by Graduation</a:t>
            </a:r>
          </a:p>
        </p:txBody>
      </p:sp>
    </p:spTree>
    <p:extLst>
      <p:ext uri="{BB962C8B-B14F-4D97-AF65-F5344CB8AC3E}">
        <p14:creationId xmlns:p14="http://schemas.microsoft.com/office/powerpoint/2010/main" val="2746984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D25BC7-2EA3-4BB6-9365-B7DEABE10699}"/>
              </a:ext>
            </a:extLst>
          </p:cNvPr>
          <p:cNvSpPr>
            <a:spLocks noGrp="1"/>
          </p:cNvSpPr>
          <p:nvPr>
            <p:ph type="title"/>
          </p:nvPr>
        </p:nvSpPr>
        <p:spPr>
          <a:xfrm>
            <a:off x="341745" y="1"/>
            <a:ext cx="6497044" cy="1117600"/>
          </a:xfrm>
        </p:spPr>
        <p:txBody>
          <a:bodyPr>
            <a:normAutofit/>
          </a:bodyPr>
          <a:lstStyle/>
          <a:p>
            <a:r>
              <a:rPr lang="en-US" sz="3600" dirty="0"/>
              <a:t>Ordering Dual Credit Transcripts</a:t>
            </a:r>
          </a:p>
        </p:txBody>
      </p:sp>
      <p:sp>
        <p:nvSpPr>
          <p:cNvPr id="3" name="Content Placeholder 2">
            <a:extLst>
              <a:ext uri="{FF2B5EF4-FFF2-40B4-BE49-F238E27FC236}">
                <a16:creationId xmlns:a16="http://schemas.microsoft.com/office/drawing/2014/main" id="{03C9D7EE-FC6F-4FB0-A3BE-32166693D78C}"/>
              </a:ext>
            </a:extLst>
          </p:cNvPr>
          <p:cNvSpPr>
            <a:spLocks noGrp="1"/>
          </p:cNvSpPr>
          <p:nvPr>
            <p:ph idx="1"/>
          </p:nvPr>
        </p:nvSpPr>
        <p:spPr>
          <a:xfrm>
            <a:off x="338696" y="1025236"/>
            <a:ext cx="6500094" cy="5108865"/>
          </a:xfrm>
        </p:spPr>
        <p:txBody>
          <a:bodyPr>
            <a:normAutofit lnSpcReduction="10000"/>
          </a:bodyPr>
          <a:lstStyle/>
          <a:p>
            <a:r>
              <a:rPr lang="en-US" sz="2400" dirty="0"/>
              <a:t>#1 – </a:t>
            </a:r>
            <a:r>
              <a:rPr lang="en-US" sz="2400" b="1" dirty="0"/>
              <a:t>THE COUNSELING OFFICE CAN NOT DO THIS ON YOUR BEHALF.  </a:t>
            </a:r>
            <a:r>
              <a:rPr lang="en-US" sz="2400" dirty="0"/>
              <a:t>Every year we get calls from graduates and parents wanting to know why we didn’t send your dual credits to your attending college….we can’t request/order COLLEGE transcripts for you, you have to do that.</a:t>
            </a:r>
          </a:p>
          <a:p>
            <a:r>
              <a:rPr lang="en-US" sz="2400" dirty="0"/>
              <a:t>#2 – Please wait until </a:t>
            </a:r>
            <a:r>
              <a:rPr lang="en-US" sz="2400" b="1" dirty="0"/>
              <a:t>June 15</a:t>
            </a:r>
            <a:r>
              <a:rPr lang="en-US" sz="2400" b="1" baseline="30000" dirty="0"/>
              <a:t>th</a:t>
            </a:r>
            <a:r>
              <a:rPr lang="en-US" sz="2400" b="1" dirty="0"/>
              <a:t> </a:t>
            </a:r>
            <a:r>
              <a:rPr lang="en-US" sz="2400" dirty="0"/>
              <a:t>to begin ordering these transcripts.  Our grades, sometimes for the entire year, are not posted to the college transcripts until then</a:t>
            </a:r>
          </a:p>
          <a:p>
            <a:r>
              <a:rPr lang="en-US" sz="2400" dirty="0"/>
              <a:t>#3 – We will send you an email towards the end of the school year (</a:t>
            </a:r>
            <a:r>
              <a:rPr lang="en-US" sz="2400" i="1" dirty="0"/>
              <a:t>several</a:t>
            </a:r>
            <a:r>
              <a:rPr lang="en-US" sz="2400" dirty="0"/>
              <a:t> times) with links to each university’s registrar office.  Forward this email to your personal email so that you’ll have it when you lose access to your high school email (usually August 1</a:t>
            </a:r>
            <a:r>
              <a:rPr lang="en-US" sz="2400" baseline="30000" dirty="0"/>
              <a:t>st</a:t>
            </a:r>
            <a:r>
              <a:rPr lang="en-US" sz="2400" dirty="0"/>
              <a:t>)</a:t>
            </a:r>
          </a:p>
        </p:txBody>
      </p:sp>
      <p:pic>
        <p:nvPicPr>
          <p:cNvPr id="5" name="Picture 4" descr="Glasses on top of a book">
            <a:extLst>
              <a:ext uri="{FF2B5EF4-FFF2-40B4-BE49-F238E27FC236}">
                <a16:creationId xmlns:a16="http://schemas.microsoft.com/office/drawing/2014/main" id="{48E61EEC-A34F-42AC-A611-73820D7C13C1}"/>
              </a:ext>
            </a:extLst>
          </p:cNvPr>
          <p:cNvPicPr>
            <a:picLocks noChangeAspect="1"/>
          </p:cNvPicPr>
          <p:nvPr/>
        </p:nvPicPr>
        <p:blipFill rotWithShape="1">
          <a:blip r:embed="rId2"/>
          <a:srcRect l="13219" r="38551" b="-1"/>
          <a:stretch/>
        </p:blipFill>
        <p:spPr>
          <a:xfrm>
            <a:off x="7199440" y="10"/>
            <a:ext cx="4992560" cy="6857990"/>
          </a:xfrm>
          <a:prstGeom prst="rect">
            <a:avLst/>
          </a:prstGeom>
          <a:effectLst/>
        </p:spPr>
      </p:pic>
    </p:spTree>
    <p:extLst>
      <p:ext uri="{BB962C8B-B14F-4D97-AF65-F5344CB8AC3E}">
        <p14:creationId xmlns:p14="http://schemas.microsoft.com/office/powerpoint/2010/main" val="774209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5B89-56E5-484D-A09A-E04E7BDD7130}"/>
              </a:ext>
            </a:extLst>
          </p:cNvPr>
          <p:cNvSpPr>
            <a:spLocks noGrp="1"/>
          </p:cNvSpPr>
          <p:nvPr>
            <p:ph type="title"/>
          </p:nvPr>
        </p:nvSpPr>
        <p:spPr>
          <a:xfrm>
            <a:off x="838200" y="237393"/>
            <a:ext cx="10515600" cy="1323862"/>
          </a:xfrm>
          <a:solidFill>
            <a:srgbClr val="FF0000"/>
          </a:solidFill>
        </p:spPr>
        <p:txBody>
          <a:bodyPr>
            <a:normAutofit/>
          </a:bodyPr>
          <a:lstStyle/>
          <a:p>
            <a:pPr algn="ctr"/>
            <a:r>
              <a:rPr lang="en-US" dirty="0"/>
              <a:t>How Do I Know Through Which University/College I Took Dual Credit Classes? </a:t>
            </a:r>
          </a:p>
        </p:txBody>
      </p:sp>
      <p:sp>
        <p:nvSpPr>
          <p:cNvPr id="3" name="Content Placeholder 2">
            <a:extLst>
              <a:ext uri="{FF2B5EF4-FFF2-40B4-BE49-F238E27FC236}">
                <a16:creationId xmlns:a16="http://schemas.microsoft.com/office/drawing/2014/main" id="{B7E5AF0D-2FA9-482B-B697-5F31930EF6FF}"/>
              </a:ext>
            </a:extLst>
          </p:cNvPr>
          <p:cNvSpPr>
            <a:spLocks noGrp="1"/>
          </p:cNvSpPr>
          <p:nvPr>
            <p:ph idx="1"/>
          </p:nvPr>
        </p:nvSpPr>
        <p:spPr>
          <a:xfrm>
            <a:off x="838199" y="2329963"/>
            <a:ext cx="5378125" cy="3847000"/>
          </a:xfrm>
        </p:spPr>
        <p:txBody>
          <a:bodyPr>
            <a:normAutofit/>
          </a:bodyPr>
          <a:lstStyle/>
          <a:p>
            <a:r>
              <a:rPr lang="en-US" sz="3600" dirty="0"/>
              <a:t>Access your most recent transcript in Skyward under the “Portfolio” tab</a:t>
            </a:r>
          </a:p>
          <a:p>
            <a:r>
              <a:rPr lang="en-US" sz="3600" dirty="0"/>
              <a:t>All Dual Credit classes and the University/College will be listed on your transcript</a:t>
            </a:r>
          </a:p>
          <a:p>
            <a:pPr marL="0" indent="0">
              <a:buNone/>
            </a:pPr>
            <a:endParaRPr lang="en-US" dirty="0"/>
          </a:p>
        </p:txBody>
      </p:sp>
      <p:pic>
        <p:nvPicPr>
          <p:cNvPr id="4" name="Picture 3">
            <a:extLst>
              <a:ext uri="{FF2B5EF4-FFF2-40B4-BE49-F238E27FC236}">
                <a16:creationId xmlns:a16="http://schemas.microsoft.com/office/drawing/2014/main" id="{B6563F87-F649-46D0-9474-D6B283E9C3E9}"/>
              </a:ext>
            </a:extLst>
          </p:cNvPr>
          <p:cNvPicPr>
            <a:picLocks noChangeAspect="1"/>
          </p:cNvPicPr>
          <p:nvPr/>
        </p:nvPicPr>
        <p:blipFill>
          <a:blip r:embed="rId2"/>
          <a:stretch>
            <a:fillRect/>
          </a:stretch>
        </p:blipFill>
        <p:spPr>
          <a:xfrm>
            <a:off x="6944001" y="1919126"/>
            <a:ext cx="3954908" cy="4257837"/>
          </a:xfrm>
          <a:prstGeom prst="rect">
            <a:avLst/>
          </a:prstGeom>
        </p:spPr>
      </p:pic>
      <p:cxnSp>
        <p:nvCxnSpPr>
          <p:cNvPr id="6" name="Straight Arrow Connector 5">
            <a:extLst>
              <a:ext uri="{FF2B5EF4-FFF2-40B4-BE49-F238E27FC236}">
                <a16:creationId xmlns:a16="http://schemas.microsoft.com/office/drawing/2014/main" id="{77225882-94AC-4EC0-8355-8DF00CEA5269}"/>
              </a:ext>
            </a:extLst>
          </p:cNvPr>
          <p:cNvCxnSpPr/>
          <p:nvPr/>
        </p:nvCxnSpPr>
        <p:spPr>
          <a:xfrm flipH="1">
            <a:off x="9236364" y="3306618"/>
            <a:ext cx="563418" cy="406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48BB163-BA5E-42F8-B4D1-48A06C0DBA9C}"/>
              </a:ext>
            </a:extLst>
          </p:cNvPr>
          <p:cNvPicPr>
            <a:picLocks noChangeAspect="1"/>
          </p:cNvPicPr>
          <p:nvPr/>
        </p:nvPicPr>
        <p:blipFill>
          <a:blip r:embed="rId3"/>
          <a:stretch>
            <a:fillRect/>
          </a:stretch>
        </p:blipFill>
        <p:spPr>
          <a:xfrm>
            <a:off x="9381253" y="4302739"/>
            <a:ext cx="652329" cy="487722"/>
          </a:xfrm>
          <a:prstGeom prst="rect">
            <a:avLst/>
          </a:prstGeom>
        </p:spPr>
      </p:pic>
      <p:pic>
        <p:nvPicPr>
          <p:cNvPr id="8" name="Picture 7">
            <a:extLst>
              <a:ext uri="{FF2B5EF4-FFF2-40B4-BE49-F238E27FC236}">
                <a16:creationId xmlns:a16="http://schemas.microsoft.com/office/drawing/2014/main" id="{994EF645-92E6-422D-A732-CEFDBF88736E}"/>
              </a:ext>
            </a:extLst>
          </p:cNvPr>
          <p:cNvPicPr>
            <a:picLocks noChangeAspect="1"/>
          </p:cNvPicPr>
          <p:nvPr/>
        </p:nvPicPr>
        <p:blipFill>
          <a:blip r:embed="rId3"/>
          <a:stretch>
            <a:fillRect/>
          </a:stretch>
        </p:blipFill>
        <p:spPr>
          <a:xfrm rot="4903408">
            <a:off x="9556795" y="5933101"/>
            <a:ext cx="652329" cy="487722"/>
          </a:xfrm>
          <a:prstGeom prst="rect">
            <a:avLst/>
          </a:prstGeom>
        </p:spPr>
      </p:pic>
    </p:spTree>
    <p:extLst>
      <p:ext uri="{BB962C8B-B14F-4D97-AF65-F5344CB8AC3E}">
        <p14:creationId xmlns:p14="http://schemas.microsoft.com/office/powerpoint/2010/main" val="67429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6B3DF3-4614-46A9-9E5E-D14431DCC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B556D-9ED8-4939-9CC4-453D09A42FC7}"/>
              </a:ext>
            </a:extLst>
          </p:cNvPr>
          <p:cNvSpPr>
            <a:spLocks noGrp="1"/>
          </p:cNvSpPr>
          <p:nvPr>
            <p:ph type="title"/>
          </p:nvPr>
        </p:nvSpPr>
        <p:spPr>
          <a:xfrm>
            <a:off x="1271588" y="662399"/>
            <a:ext cx="4460543" cy="753163"/>
          </a:xfrm>
        </p:spPr>
        <p:txBody>
          <a:bodyPr anchor="t">
            <a:normAutofit/>
          </a:bodyPr>
          <a:lstStyle/>
          <a:p>
            <a:pPr algn="ctr"/>
            <a:r>
              <a:rPr lang="en-US" dirty="0"/>
              <a:t>Exit Survey</a:t>
            </a:r>
          </a:p>
        </p:txBody>
      </p:sp>
      <p:grpSp>
        <p:nvGrpSpPr>
          <p:cNvPr id="11" name="Group 10">
            <a:extLst>
              <a:ext uri="{FF2B5EF4-FFF2-40B4-BE49-F238E27FC236}">
                <a16:creationId xmlns:a16="http://schemas.microsoft.com/office/drawing/2014/main" id="{96AF5BED-1831-4A88-91BC-55D58BF9F2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2" name="Freeform 6">
              <a:extLst>
                <a:ext uri="{FF2B5EF4-FFF2-40B4-BE49-F238E27FC236}">
                  <a16:creationId xmlns:a16="http://schemas.microsoft.com/office/drawing/2014/main" id="{544BD6EE-970C-4DF5-A508-F6127787C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13" name="Freeform 6">
              <a:extLst>
                <a:ext uri="{FF2B5EF4-FFF2-40B4-BE49-F238E27FC236}">
                  <a16:creationId xmlns:a16="http://schemas.microsoft.com/office/drawing/2014/main" id="{B0ECD73E-712E-4743-BE0D-7BDF10DAB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Content Placeholder 2">
            <a:extLst>
              <a:ext uri="{FF2B5EF4-FFF2-40B4-BE49-F238E27FC236}">
                <a16:creationId xmlns:a16="http://schemas.microsoft.com/office/drawing/2014/main" id="{79F5130D-42DC-4B15-9CCE-787BCC34FFFF}"/>
              </a:ext>
            </a:extLst>
          </p:cNvPr>
          <p:cNvSpPr>
            <a:spLocks noGrp="1"/>
          </p:cNvSpPr>
          <p:nvPr>
            <p:ph idx="1"/>
          </p:nvPr>
        </p:nvSpPr>
        <p:spPr>
          <a:xfrm>
            <a:off x="1251679" y="1573823"/>
            <a:ext cx="4475354" cy="4556978"/>
          </a:xfrm>
        </p:spPr>
        <p:txBody>
          <a:bodyPr>
            <a:normAutofit/>
          </a:bodyPr>
          <a:lstStyle/>
          <a:p>
            <a:r>
              <a:rPr lang="en-US" sz="2400" dirty="0">
                <a:solidFill>
                  <a:schemeClr val="tx1">
                    <a:alpha val="60000"/>
                  </a:schemeClr>
                </a:solidFill>
              </a:rPr>
              <a:t>NWHS Exit Survey</a:t>
            </a:r>
          </a:p>
          <a:p>
            <a:pPr lvl="1"/>
            <a:r>
              <a:rPr lang="en-US" dirty="0">
                <a:solidFill>
                  <a:schemeClr val="tx1">
                    <a:alpha val="60000"/>
                  </a:schemeClr>
                </a:solidFill>
              </a:rPr>
              <a:t>This is for us – we want to know how to improve to better serve students</a:t>
            </a:r>
          </a:p>
          <a:p>
            <a:pPr lvl="1"/>
            <a:r>
              <a:rPr lang="en-US" dirty="0">
                <a:solidFill>
                  <a:schemeClr val="tx1">
                    <a:alpha val="60000"/>
                  </a:schemeClr>
                </a:solidFill>
              </a:rPr>
              <a:t>Log into Naviance to complete</a:t>
            </a:r>
          </a:p>
          <a:p>
            <a:pPr lvl="1"/>
            <a:r>
              <a:rPr lang="en-US" dirty="0">
                <a:solidFill>
                  <a:schemeClr val="tx1">
                    <a:alpha val="60000"/>
                  </a:schemeClr>
                </a:solidFill>
              </a:rPr>
              <a:t>Under the “About Me” at top right of screen </a:t>
            </a:r>
          </a:p>
          <a:p>
            <a:pPr lvl="2"/>
            <a:r>
              <a:rPr lang="en-US" dirty="0">
                <a:solidFill>
                  <a:schemeClr val="tx1">
                    <a:alpha val="60000"/>
                  </a:schemeClr>
                </a:solidFill>
              </a:rPr>
              <a:t>Colored circle with your initials</a:t>
            </a:r>
          </a:p>
          <a:p>
            <a:pPr lvl="2"/>
            <a:r>
              <a:rPr lang="en-US" dirty="0">
                <a:solidFill>
                  <a:schemeClr val="tx1">
                    <a:alpha val="60000"/>
                  </a:schemeClr>
                </a:solidFill>
              </a:rPr>
              <a:t>“Surveys from Your School”</a:t>
            </a:r>
          </a:p>
          <a:p>
            <a:pPr marL="457200" lvl="1" indent="0">
              <a:buNone/>
            </a:pPr>
            <a:endParaRPr lang="en-US" sz="2000" dirty="0">
              <a:solidFill>
                <a:schemeClr val="tx1">
                  <a:alpha val="60000"/>
                </a:schemeClr>
              </a:solidFill>
            </a:endParaRPr>
          </a:p>
        </p:txBody>
      </p:sp>
      <p:pic>
        <p:nvPicPr>
          <p:cNvPr id="5" name="Picture 4" descr="Magnifying glass on clear background">
            <a:extLst>
              <a:ext uri="{FF2B5EF4-FFF2-40B4-BE49-F238E27FC236}">
                <a16:creationId xmlns:a16="http://schemas.microsoft.com/office/drawing/2014/main" id="{3AB19D30-77D6-476D-AA69-7EB723B03762}"/>
              </a:ext>
            </a:extLst>
          </p:cNvPr>
          <p:cNvPicPr>
            <a:picLocks noChangeAspect="1"/>
          </p:cNvPicPr>
          <p:nvPr/>
        </p:nvPicPr>
        <p:blipFill rotWithShape="1">
          <a:blip r:embed="rId2"/>
          <a:srcRect l="33483" r="7204" b="-1"/>
          <a:stretch/>
        </p:blipFill>
        <p:spPr>
          <a:xfrm>
            <a:off x="6098192" y="10"/>
            <a:ext cx="6093808" cy="6857990"/>
          </a:xfrm>
          <a:prstGeom prst="rect">
            <a:avLst/>
          </a:prstGeom>
        </p:spPr>
      </p:pic>
    </p:spTree>
    <p:extLst>
      <p:ext uri="{BB962C8B-B14F-4D97-AF65-F5344CB8AC3E}">
        <p14:creationId xmlns:p14="http://schemas.microsoft.com/office/powerpoint/2010/main" val="215146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D40D1-CC5E-74EA-3DB5-D593E72DC06A}"/>
              </a:ext>
            </a:extLst>
          </p:cNvPr>
          <p:cNvSpPr>
            <a:spLocks noGrp="1"/>
          </p:cNvSpPr>
          <p:nvPr>
            <p:ph type="title"/>
          </p:nvPr>
        </p:nvSpPr>
        <p:spPr>
          <a:xfrm>
            <a:off x="630936" y="639520"/>
            <a:ext cx="3429000" cy="1719072"/>
          </a:xfrm>
        </p:spPr>
        <p:txBody>
          <a:bodyPr anchor="b">
            <a:normAutofit/>
          </a:bodyPr>
          <a:lstStyle/>
          <a:p>
            <a:r>
              <a:rPr lang="en-US" sz="5000" dirty="0"/>
              <a:t>Scholarships</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72A1A8-7DD6-72A3-510F-DFE693207418}"/>
              </a:ext>
            </a:extLst>
          </p:cNvPr>
          <p:cNvSpPr>
            <a:spLocks noGrp="1"/>
          </p:cNvSpPr>
          <p:nvPr>
            <p:ph idx="1"/>
          </p:nvPr>
        </p:nvSpPr>
        <p:spPr>
          <a:xfrm>
            <a:off x="630936" y="2807208"/>
            <a:ext cx="3429000" cy="3410712"/>
          </a:xfrm>
        </p:spPr>
        <p:txBody>
          <a:bodyPr anchor="t">
            <a:normAutofit/>
          </a:bodyPr>
          <a:lstStyle/>
          <a:p>
            <a:r>
              <a:rPr lang="en-US" sz="2200" dirty="0"/>
              <a:t>Continue checking Naviance, email and listening to announcements</a:t>
            </a:r>
          </a:p>
          <a:p>
            <a:r>
              <a:rPr lang="en-US" sz="2200" dirty="0"/>
              <a:t>Continue sending them to me!</a:t>
            </a:r>
          </a:p>
        </p:txBody>
      </p:sp>
      <p:pic>
        <p:nvPicPr>
          <p:cNvPr id="4" name="Picture 3">
            <a:extLst>
              <a:ext uri="{FF2B5EF4-FFF2-40B4-BE49-F238E27FC236}">
                <a16:creationId xmlns:a16="http://schemas.microsoft.com/office/drawing/2014/main" id="{82BADBCA-4808-EFE8-BB4C-B1E9D37E5C6E}"/>
              </a:ext>
            </a:extLst>
          </p:cNvPr>
          <p:cNvPicPr>
            <a:picLocks noChangeAspect="1"/>
          </p:cNvPicPr>
          <p:nvPr/>
        </p:nvPicPr>
        <p:blipFill>
          <a:blip r:embed="rId2"/>
          <a:stretch>
            <a:fillRect/>
          </a:stretch>
        </p:blipFill>
        <p:spPr>
          <a:xfrm>
            <a:off x="4654296" y="546756"/>
            <a:ext cx="7110356" cy="5844618"/>
          </a:xfrm>
          <a:prstGeom prst="rect">
            <a:avLst/>
          </a:prstGeom>
        </p:spPr>
      </p:pic>
    </p:spTree>
    <p:extLst>
      <p:ext uri="{BB962C8B-B14F-4D97-AF65-F5344CB8AC3E}">
        <p14:creationId xmlns:p14="http://schemas.microsoft.com/office/powerpoint/2010/main" val="325222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F89D61-D459-43D1-8109-1DA72B420AB8}"/>
              </a:ext>
            </a:extLst>
          </p:cNvPr>
          <p:cNvSpPr>
            <a:spLocks noGrp="1"/>
          </p:cNvSpPr>
          <p:nvPr>
            <p:ph type="ctrTitle"/>
          </p:nvPr>
        </p:nvSpPr>
        <p:spPr>
          <a:xfrm>
            <a:off x="3045368" y="2043663"/>
            <a:ext cx="6105194" cy="2031055"/>
          </a:xfrm>
        </p:spPr>
        <p:txBody>
          <a:bodyPr>
            <a:normAutofit/>
          </a:bodyPr>
          <a:lstStyle/>
          <a:p>
            <a:r>
              <a:rPr lang="en-US" sz="5100">
                <a:solidFill>
                  <a:srgbClr val="FFFFFF"/>
                </a:solidFill>
              </a:rPr>
              <a:t>Updating College Decisions in Naviance</a:t>
            </a:r>
          </a:p>
        </p:txBody>
      </p:sp>
    </p:spTree>
    <p:extLst>
      <p:ext uri="{BB962C8B-B14F-4D97-AF65-F5344CB8AC3E}">
        <p14:creationId xmlns:p14="http://schemas.microsoft.com/office/powerpoint/2010/main" val="150417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0E68-7BAA-4445-B402-2B9D7A4DEA5E}"/>
              </a:ext>
            </a:extLst>
          </p:cNvPr>
          <p:cNvSpPr>
            <a:spLocks noGrp="1"/>
          </p:cNvSpPr>
          <p:nvPr>
            <p:ph type="title"/>
          </p:nvPr>
        </p:nvSpPr>
        <p:spPr>
          <a:xfrm>
            <a:off x="648929" y="629266"/>
            <a:ext cx="3505495" cy="1622321"/>
          </a:xfrm>
        </p:spPr>
        <p:txBody>
          <a:bodyPr>
            <a:normAutofit/>
          </a:bodyPr>
          <a:lstStyle/>
          <a:p>
            <a:r>
              <a:rPr lang="en-US" sz="3400"/>
              <a:t>Why Do We Need You To Update App Status?</a:t>
            </a:r>
          </a:p>
        </p:txBody>
      </p:sp>
      <p:sp>
        <p:nvSpPr>
          <p:cNvPr id="3" name="Content Placeholder 2">
            <a:extLst>
              <a:ext uri="{FF2B5EF4-FFF2-40B4-BE49-F238E27FC236}">
                <a16:creationId xmlns:a16="http://schemas.microsoft.com/office/drawing/2014/main" id="{B8110229-76F8-4ACE-A61E-3198E09CF214}"/>
              </a:ext>
            </a:extLst>
          </p:cNvPr>
          <p:cNvSpPr>
            <a:spLocks noGrp="1"/>
          </p:cNvSpPr>
          <p:nvPr>
            <p:ph idx="1"/>
          </p:nvPr>
        </p:nvSpPr>
        <p:spPr>
          <a:xfrm>
            <a:off x="648931" y="2438400"/>
            <a:ext cx="3505494" cy="3785419"/>
          </a:xfrm>
        </p:spPr>
        <p:txBody>
          <a:bodyPr>
            <a:normAutofit/>
          </a:bodyPr>
          <a:lstStyle/>
          <a:p>
            <a:r>
              <a:rPr lang="en-US" sz="2000"/>
              <a:t>It is COMPLETELY anonymous</a:t>
            </a:r>
          </a:p>
          <a:p>
            <a:r>
              <a:rPr lang="en-US" sz="2000"/>
              <a:t>It helps future classes know what their chances are of getting into a university</a:t>
            </a:r>
          </a:p>
          <a:p>
            <a:pPr lvl="1"/>
            <a:r>
              <a:rPr lang="en-US" sz="2000"/>
              <a:t>Only compares applicants to other NWHS students</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7058859-1AF6-4DC5-99FC-521E8C125257}"/>
              </a:ext>
            </a:extLst>
          </p:cNvPr>
          <p:cNvSpPr txBox="1"/>
          <p:nvPr/>
        </p:nvSpPr>
        <p:spPr>
          <a:xfrm>
            <a:off x="10037733" y="752030"/>
            <a:ext cx="1505338" cy="523220"/>
          </a:xfrm>
          <a:prstGeom prst="rect">
            <a:avLst/>
          </a:prstGeom>
          <a:noFill/>
        </p:spPr>
        <p:txBody>
          <a:bodyPr wrap="square" rtlCol="0">
            <a:spAutoFit/>
          </a:bodyPr>
          <a:lstStyle/>
          <a:p>
            <a:pPr algn="ctr"/>
            <a:r>
              <a:rPr lang="en-US" sz="1400" dirty="0"/>
              <a:t>Purdue University</a:t>
            </a:r>
          </a:p>
          <a:p>
            <a:pPr algn="ctr"/>
            <a:r>
              <a:rPr lang="en-US" sz="1400" dirty="0"/>
              <a:t>Main Campus</a:t>
            </a:r>
          </a:p>
        </p:txBody>
      </p:sp>
      <p:pic>
        <p:nvPicPr>
          <p:cNvPr id="7" name="Picture 6">
            <a:extLst>
              <a:ext uri="{FF2B5EF4-FFF2-40B4-BE49-F238E27FC236}">
                <a16:creationId xmlns:a16="http://schemas.microsoft.com/office/drawing/2014/main" id="{3B0C57B4-1712-6ADA-4989-679F2C590182}"/>
              </a:ext>
            </a:extLst>
          </p:cNvPr>
          <p:cNvPicPr>
            <a:picLocks noChangeAspect="1"/>
          </p:cNvPicPr>
          <p:nvPr/>
        </p:nvPicPr>
        <p:blipFill>
          <a:blip r:embed="rId2"/>
          <a:stretch>
            <a:fillRect/>
          </a:stretch>
        </p:blipFill>
        <p:spPr>
          <a:xfrm>
            <a:off x="5618392" y="1921685"/>
            <a:ext cx="5766747" cy="3906460"/>
          </a:xfrm>
          <a:prstGeom prst="rect">
            <a:avLst/>
          </a:prstGeom>
        </p:spPr>
      </p:pic>
    </p:spTree>
    <p:extLst>
      <p:ext uri="{BB962C8B-B14F-4D97-AF65-F5344CB8AC3E}">
        <p14:creationId xmlns:p14="http://schemas.microsoft.com/office/powerpoint/2010/main" val="251055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80331D-3493-9183-36B8-F1E07EDA23A7}"/>
              </a:ext>
            </a:extLst>
          </p:cNvPr>
          <p:cNvPicPr>
            <a:picLocks noChangeAspect="1"/>
          </p:cNvPicPr>
          <p:nvPr/>
        </p:nvPicPr>
        <p:blipFill>
          <a:blip r:embed="rId2"/>
          <a:stretch>
            <a:fillRect/>
          </a:stretch>
        </p:blipFill>
        <p:spPr>
          <a:xfrm>
            <a:off x="0" y="-1"/>
            <a:ext cx="12192000" cy="6845625"/>
          </a:xfrm>
          <a:prstGeom prst="rect">
            <a:avLst/>
          </a:prstGeom>
        </p:spPr>
      </p:pic>
      <p:pic>
        <p:nvPicPr>
          <p:cNvPr id="3" name="Picture 2">
            <a:extLst>
              <a:ext uri="{FF2B5EF4-FFF2-40B4-BE49-F238E27FC236}">
                <a16:creationId xmlns:a16="http://schemas.microsoft.com/office/drawing/2014/main" id="{E95BB3EC-C401-431E-B7E7-F4796FA62236}"/>
              </a:ext>
            </a:extLst>
          </p:cNvPr>
          <p:cNvPicPr>
            <a:picLocks noChangeAspect="1"/>
          </p:cNvPicPr>
          <p:nvPr/>
        </p:nvPicPr>
        <p:blipFill>
          <a:blip r:embed="rId3"/>
          <a:stretch>
            <a:fillRect/>
          </a:stretch>
        </p:blipFill>
        <p:spPr>
          <a:xfrm>
            <a:off x="1974796" y="3842329"/>
            <a:ext cx="3322417" cy="1304754"/>
          </a:xfrm>
          <a:prstGeom prst="rect">
            <a:avLst/>
          </a:prstGeom>
        </p:spPr>
      </p:pic>
    </p:spTree>
    <p:extLst>
      <p:ext uri="{BB962C8B-B14F-4D97-AF65-F5344CB8AC3E}">
        <p14:creationId xmlns:p14="http://schemas.microsoft.com/office/powerpoint/2010/main" val="290164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2EED-4441-417A-9651-765DF2FFA12F}"/>
              </a:ext>
            </a:extLst>
          </p:cNvPr>
          <p:cNvSpPr>
            <a:spLocks noGrp="1"/>
          </p:cNvSpPr>
          <p:nvPr>
            <p:ph type="title"/>
          </p:nvPr>
        </p:nvSpPr>
        <p:spPr>
          <a:xfrm>
            <a:off x="838200" y="226580"/>
            <a:ext cx="10515600" cy="770948"/>
          </a:xfrm>
        </p:spPr>
        <p:txBody>
          <a:bodyPr/>
          <a:lstStyle/>
          <a:p>
            <a:r>
              <a:rPr lang="en-US"/>
              <a:t>How to Update Application Status in Naviance</a:t>
            </a:r>
            <a:endParaRPr lang="en-US" dirty="0"/>
          </a:p>
        </p:txBody>
      </p:sp>
      <p:pic>
        <p:nvPicPr>
          <p:cNvPr id="4" name="Content Placeholder 3">
            <a:extLst>
              <a:ext uri="{FF2B5EF4-FFF2-40B4-BE49-F238E27FC236}">
                <a16:creationId xmlns:a16="http://schemas.microsoft.com/office/drawing/2014/main" id="{31F5B0B5-6317-40A4-988F-BFF86BB38D2F}"/>
              </a:ext>
            </a:extLst>
          </p:cNvPr>
          <p:cNvPicPr>
            <a:picLocks noGrp="1" noChangeAspect="1"/>
          </p:cNvPicPr>
          <p:nvPr>
            <p:ph idx="1"/>
          </p:nvPr>
        </p:nvPicPr>
        <p:blipFill>
          <a:blip r:embed="rId2"/>
          <a:stretch>
            <a:fillRect/>
          </a:stretch>
        </p:blipFill>
        <p:spPr>
          <a:xfrm>
            <a:off x="1080655" y="1264954"/>
            <a:ext cx="9892145" cy="5550415"/>
          </a:xfrm>
          <a:prstGeom prst="rect">
            <a:avLst/>
          </a:prstGeom>
        </p:spPr>
      </p:pic>
    </p:spTree>
    <p:extLst>
      <p:ext uri="{BB962C8B-B14F-4D97-AF65-F5344CB8AC3E}">
        <p14:creationId xmlns:p14="http://schemas.microsoft.com/office/powerpoint/2010/main" val="188752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2EED-4441-417A-9651-765DF2FFA12F}"/>
              </a:ext>
            </a:extLst>
          </p:cNvPr>
          <p:cNvSpPr>
            <a:spLocks noGrp="1"/>
          </p:cNvSpPr>
          <p:nvPr>
            <p:ph type="title"/>
          </p:nvPr>
        </p:nvSpPr>
        <p:spPr>
          <a:xfrm>
            <a:off x="838200" y="226580"/>
            <a:ext cx="10515600" cy="770948"/>
          </a:xfrm>
        </p:spPr>
        <p:txBody>
          <a:bodyPr/>
          <a:lstStyle/>
          <a:p>
            <a:r>
              <a:rPr lang="en-US" dirty="0"/>
              <a:t>How to Update Application Status in Naviance</a:t>
            </a:r>
          </a:p>
        </p:txBody>
      </p:sp>
      <p:pic>
        <p:nvPicPr>
          <p:cNvPr id="6" name="Content Placeholder 5">
            <a:extLst>
              <a:ext uri="{FF2B5EF4-FFF2-40B4-BE49-F238E27FC236}">
                <a16:creationId xmlns:a16="http://schemas.microsoft.com/office/drawing/2014/main" id="{9AB7BC8C-9D0E-4CD0-B79E-25781693934C}"/>
              </a:ext>
            </a:extLst>
          </p:cNvPr>
          <p:cNvPicPr>
            <a:picLocks noGrp="1" noChangeAspect="1"/>
          </p:cNvPicPr>
          <p:nvPr>
            <p:ph idx="1"/>
          </p:nvPr>
        </p:nvPicPr>
        <p:blipFill>
          <a:blip r:embed="rId2"/>
          <a:stretch>
            <a:fillRect/>
          </a:stretch>
        </p:blipFill>
        <p:spPr>
          <a:xfrm>
            <a:off x="1162018" y="807085"/>
            <a:ext cx="10116127" cy="5954430"/>
          </a:xfrm>
          <a:prstGeom prst="rect">
            <a:avLst/>
          </a:prstGeom>
        </p:spPr>
      </p:pic>
    </p:spTree>
    <p:extLst>
      <p:ext uri="{BB962C8B-B14F-4D97-AF65-F5344CB8AC3E}">
        <p14:creationId xmlns:p14="http://schemas.microsoft.com/office/powerpoint/2010/main" val="143927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1EFF7-37DE-4CB7-BFFD-D6E9EB3C79E0}"/>
              </a:ext>
            </a:extLst>
          </p:cNvPr>
          <p:cNvSpPr>
            <a:spLocks noGrp="1"/>
          </p:cNvSpPr>
          <p:nvPr>
            <p:ph type="title"/>
          </p:nvPr>
        </p:nvSpPr>
        <p:spPr/>
        <p:txBody>
          <a:bodyPr/>
          <a:lstStyle/>
          <a:p>
            <a:pPr algn="ctr"/>
            <a:r>
              <a:rPr lang="en-US" dirty="0"/>
              <a:t> </a:t>
            </a:r>
            <a:r>
              <a:rPr lang="en-US" sz="4800" dirty="0"/>
              <a:t>Delete Applications You Never Submitted</a:t>
            </a:r>
            <a:endParaRPr lang="en-US" dirty="0"/>
          </a:p>
        </p:txBody>
      </p:sp>
      <p:sp>
        <p:nvSpPr>
          <p:cNvPr id="3" name="Content Placeholder 2">
            <a:extLst>
              <a:ext uri="{FF2B5EF4-FFF2-40B4-BE49-F238E27FC236}">
                <a16:creationId xmlns:a16="http://schemas.microsoft.com/office/drawing/2014/main" id="{E14EAE0D-9985-4FAE-A553-B7C69A2A3354}"/>
              </a:ext>
            </a:extLst>
          </p:cNvPr>
          <p:cNvSpPr>
            <a:spLocks noGrp="1"/>
          </p:cNvSpPr>
          <p:nvPr>
            <p:ph idx="1"/>
          </p:nvPr>
        </p:nvSpPr>
        <p:spPr/>
        <p:txBody>
          <a:bodyPr/>
          <a:lstStyle/>
          <a:p>
            <a:r>
              <a:rPr lang="en-US" dirty="0"/>
              <a:t>On the “Colleges I’m Applying To” tab, select any colleges you never applied to and then click the “Remove” link on the right side of your screen</a:t>
            </a:r>
          </a:p>
        </p:txBody>
      </p:sp>
      <p:pic>
        <p:nvPicPr>
          <p:cNvPr id="4" name="Picture 3">
            <a:extLst>
              <a:ext uri="{FF2B5EF4-FFF2-40B4-BE49-F238E27FC236}">
                <a16:creationId xmlns:a16="http://schemas.microsoft.com/office/drawing/2014/main" id="{40C0FC75-0B13-4436-88BA-2EBF1193AD3D}"/>
              </a:ext>
            </a:extLst>
          </p:cNvPr>
          <p:cNvPicPr>
            <a:picLocks noChangeAspect="1"/>
          </p:cNvPicPr>
          <p:nvPr/>
        </p:nvPicPr>
        <p:blipFill rotWithShape="1">
          <a:blip r:embed="rId2"/>
          <a:srcRect t="14006"/>
          <a:stretch/>
        </p:blipFill>
        <p:spPr>
          <a:xfrm>
            <a:off x="364836" y="4146927"/>
            <a:ext cx="11462327" cy="1325563"/>
          </a:xfrm>
          <a:prstGeom prst="rect">
            <a:avLst/>
          </a:prstGeom>
        </p:spPr>
      </p:pic>
      <p:sp>
        <p:nvSpPr>
          <p:cNvPr id="5" name="TextBox 4">
            <a:extLst>
              <a:ext uri="{FF2B5EF4-FFF2-40B4-BE49-F238E27FC236}">
                <a16:creationId xmlns:a16="http://schemas.microsoft.com/office/drawing/2014/main" id="{48745420-45C9-4ACC-8F74-A2A57CD43260}"/>
              </a:ext>
            </a:extLst>
          </p:cNvPr>
          <p:cNvSpPr txBox="1"/>
          <p:nvPr/>
        </p:nvSpPr>
        <p:spPr>
          <a:xfrm>
            <a:off x="5268369" y="5472490"/>
            <a:ext cx="4983462" cy="990124"/>
          </a:xfrm>
          <a:prstGeom prst="upArrowCallout">
            <a:avLst/>
          </a:prstGeom>
          <a:solidFill>
            <a:srgbClr val="009999"/>
          </a:solidFill>
          <a:ln>
            <a:solidFill>
              <a:schemeClr val="tx1"/>
            </a:solidFill>
          </a:ln>
        </p:spPr>
        <p:txBody>
          <a:bodyPr wrap="square" rtlCol="0">
            <a:spAutoFit/>
          </a:bodyPr>
          <a:lstStyle/>
          <a:p>
            <a:pPr algn="ctr"/>
            <a:r>
              <a:rPr lang="en-US" dirty="0">
                <a:solidFill>
                  <a:schemeClr val="bg1"/>
                </a:solidFill>
              </a:rPr>
              <a:t>Note: If we submitted transcripts for you, you won’t be able to delete the application</a:t>
            </a:r>
          </a:p>
        </p:txBody>
      </p:sp>
      <p:sp>
        <p:nvSpPr>
          <p:cNvPr id="6" name="Arrow: Right 5">
            <a:extLst>
              <a:ext uri="{FF2B5EF4-FFF2-40B4-BE49-F238E27FC236}">
                <a16:creationId xmlns:a16="http://schemas.microsoft.com/office/drawing/2014/main" id="{A84C0FCF-0B5B-4438-9CAC-E154CDC40113}"/>
              </a:ext>
            </a:extLst>
          </p:cNvPr>
          <p:cNvSpPr/>
          <p:nvPr/>
        </p:nvSpPr>
        <p:spPr>
          <a:xfrm rot="1820035">
            <a:off x="8971946" y="3105835"/>
            <a:ext cx="2074984" cy="646331"/>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684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2805</TotalTime>
  <Words>580</Words>
  <Application>Microsoft Office PowerPoint</Application>
  <PresentationFormat>Widescreen</PresentationFormat>
  <Paragraphs>48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Senior Exit Homeroom</vt:lpstr>
      <vt:lpstr>Exit Survey</vt:lpstr>
      <vt:lpstr>Scholarships</vt:lpstr>
      <vt:lpstr>Updating College Decisions in Naviance</vt:lpstr>
      <vt:lpstr>Why Do We Need You To Update App Status?</vt:lpstr>
      <vt:lpstr>PowerPoint Presentation</vt:lpstr>
      <vt:lpstr>How to Update Application Status in Naviance</vt:lpstr>
      <vt:lpstr>How to Update Application Status in Naviance</vt:lpstr>
      <vt:lpstr> Delete Applications You Never Submitted</vt:lpstr>
      <vt:lpstr>Updating the College You’re Attending in Naviance</vt:lpstr>
      <vt:lpstr>Requesting Final Transcripts</vt:lpstr>
      <vt:lpstr>Requesting Final Transcripts</vt:lpstr>
      <vt:lpstr>Requesting Final Transcripts</vt:lpstr>
      <vt:lpstr>Ordering Dual Credit Transcripts</vt:lpstr>
      <vt:lpstr>How Do I Know Through Which University/College I Took Dual Credit Classes?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Exit Homeroom</dc:title>
  <dc:creator>Jade Sipic</dc:creator>
  <cp:lastModifiedBy>Jade Sipic</cp:lastModifiedBy>
  <cp:revision>12</cp:revision>
  <dcterms:created xsi:type="dcterms:W3CDTF">2021-04-22T18:00:43Z</dcterms:created>
  <dcterms:modified xsi:type="dcterms:W3CDTF">2024-04-24T14:49:47Z</dcterms:modified>
</cp:coreProperties>
</file>